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5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6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7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8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9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1" r:id="rId4"/>
    <p:sldMasterId id="2147483671" r:id="rId5"/>
    <p:sldMasterId id="2147483680" r:id="rId6"/>
    <p:sldMasterId id="2147483689" r:id="rId7"/>
    <p:sldMasterId id="2147483697" r:id="rId8"/>
    <p:sldMasterId id="2147483705" r:id="rId9"/>
    <p:sldMasterId id="2147483713" r:id="rId10"/>
    <p:sldMasterId id="2147483730" r:id="rId11"/>
    <p:sldMasterId id="2147483738" r:id="rId12"/>
    <p:sldMasterId id="2147483746" r:id="rId13"/>
  </p:sldMasterIdLst>
  <p:notesMasterIdLst>
    <p:notesMasterId r:id="rId33"/>
  </p:notesMasterIdLst>
  <p:sldIdLst>
    <p:sldId id="288" r:id="rId14"/>
    <p:sldId id="289" r:id="rId15"/>
    <p:sldId id="290" r:id="rId16"/>
    <p:sldId id="291" r:id="rId17"/>
    <p:sldId id="292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5" r:id="rId26"/>
    <p:sldId id="281" r:id="rId27"/>
    <p:sldId id="282" r:id="rId28"/>
    <p:sldId id="283" r:id="rId29"/>
    <p:sldId id="284" r:id="rId30"/>
    <p:sldId id="286" r:id="rId31"/>
    <p:sldId id="287" r:id="rId32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AC5DD"/>
    <a:srgbClr val="ED7D30"/>
    <a:srgbClr val="A73F3C"/>
    <a:srgbClr val="6A508C"/>
    <a:srgbClr val="82A144"/>
    <a:srgbClr val="DA7D2F"/>
    <a:srgbClr val="416DA6"/>
    <a:srgbClr val="3C97AF"/>
    <a:srgbClr val="B6CA92"/>
    <a:srgbClr val="8CA3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229" autoAdjust="0"/>
    <p:restoredTop sz="94558"/>
  </p:normalViewPr>
  <p:slideViewPr>
    <p:cSldViewPr>
      <p:cViewPr varScale="1">
        <p:scale>
          <a:sx n="139" d="100"/>
          <a:sy n="139" d="100"/>
        </p:scale>
        <p:origin x="942" y="11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21" Type="http://schemas.openxmlformats.org/officeDocument/2006/relationships/slide" Target="slides/slide8.xml"/><Relationship Id="rId34" Type="http://schemas.openxmlformats.org/officeDocument/2006/relationships/presProps" Target="presProps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29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1.xml"/><Relationship Id="rId32" Type="http://schemas.openxmlformats.org/officeDocument/2006/relationships/slide" Target="slides/slide19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theme" Target="theme/theme1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6.xml"/><Relationship Id="rId31" Type="http://schemas.openxmlformats.org/officeDocument/2006/relationships/slide" Target="slides/slide18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viewProps" Target="viewProps.xml"/><Relationship Id="rId8" Type="http://schemas.openxmlformats.org/officeDocument/2006/relationships/slideMaster" Target="slideMasters/slideMaster5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12CD7E-4193-46CB-8698-CB3797083196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E37BDE-1E16-4497-8123-4D9E05ECC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0107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E37BDE-1E16-4497-8123-4D9E05ECC39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5111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025A87-E28F-DDF3-A524-3889647AD6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FB6AB02-2CBA-4698-7325-33B22F2593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B1380C0-3D55-BBC4-7EB9-D705487763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B319C5-DE7D-0D5F-5DDB-1A8FBB6B60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E37BDE-1E16-4497-8123-4D9E05ECC39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105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31D215-70C7-AF6B-D2B0-1DB6BB4762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158A65-37BC-E394-17A2-9AEF512F17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C2D5E0C-0159-D755-4AF5-6987524F55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F46F5E-FC40-974A-D515-159244ACFF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E37BDE-1E16-4497-8123-4D9E05ECC39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3705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2747C2-DE67-A682-4CC1-5B8602CB26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9E4B0C1-E566-4C39-E0A2-792D32B2C3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ADC2DFD-5C9B-C665-F8F3-93F2B5AABD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A7325B-28AE-9630-C23F-42318032F5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E37BDE-1E16-4497-8123-4D9E05ECC39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4119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E37BDE-1E16-4497-8123-4D9E05ECC39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28833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emf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emf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emf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6.emf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6.emf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6.emf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7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7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6.emf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8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eg"/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6.emf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eg"/><Relationship Id="rId1" Type="http://schemas.openxmlformats.org/officeDocument/2006/relationships/slideMaster" Target="../slideMasters/slideMaster10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eg"/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e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6.emf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eg"/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eg"/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eg"/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-4720" y="0"/>
            <a:ext cx="2084906" cy="5164039"/>
          </a:xfrm>
          <a:prstGeom prst="rect">
            <a:avLst/>
          </a:prstGeom>
          <a:solidFill>
            <a:schemeClr val="bg1"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/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946" y="0"/>
            <a:ext cx="2102132" cy="5184000"/>
          </a:xfrm>
          <a:prstGeom prst="rect">
            <a:avLst/>
          </a:prstGeom>
        </p:spPr>
      </p:pic>
      <p:sp>
        <p:nvSpPr>
          <p:cNvPr id="20" name="Rectangle 19"/>
          <p:cNvSpPr/>
          <p:nvPr userDrawn="1"/>
        </p:nvSpPr>
        <p:spPr>
          <a:xfrm>
            <a:off x="-36512" y="0"/>
            <a:ext cx="2124000" cy="522000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0"/>
                </a:schemeClr>
              </a:gs>
              <a:gs pos="78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67704" y="267494"/>
            <a:ext cx="7819096" cy="288032"/>
          </a:xfrm>
          <a:solidFill>
            <a:srgbClr val="25408F"/>
          </a:solidFill>
        </p:spPr>
        <p:txBody>
          <a:bodyPr>
            <a:noAutofit/>
          </a:bodyPr>
          <a:lstStyle>
            <a:lvl1pPr algn="l">
              <a:defRPr sz="1800" b="0" spc="7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87047" y="699542"/>
            <a:ext cx="7299753" cy="382307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876006"/>
            <a:ext cx="2133600" cy="273844"/>
          </a:xfrm>
        </p:spPr>
        <p:txBody>
          <a:bodyPr/>
          <a:lstStyle/>
          <a:p>
            <a:fld id="{30E17047-C597-4B34-8FEE-7A0D1EA692A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876006"/>
            <a:ext cx="2895600" cy="273844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876006"/>
            <a:ext cx="2133600" cy="273844"/>
          </a:xfrm>
        </p:spPr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cxnSp>
        <p:nvCxnSpPr>
          <p:cNvPr id="19" name="Straight Connector 18"/>
          <p:cNvCxnSpPr/>
          <p:nvPr userDrawn="1"/>
        </p:nvCxnSpPr>
        <p:spPr>
          <a:xfrm>
            <a:off x="451076" y="1090171"/>
            <a:ext cx="0" cy="3860280"/>
          </a:xfrm>
          <a:prstGeom prst="line">
            <a:avLst/>
          </a:prstGeom>
          <a:ln w="31750">
            <a:solidFill>
              <a:srgbClr val="25408F">
                <a:alpha val="81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 userDrawn="1"/>
        </p:nvSpPr>
        <p:spPr>
          <a:xfrm>
            <a:off x="97584" y="659284"/>
            <a:ext cx="67746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b="1" dirty="0">
                <a:solidFill>
                  <a:srgbClr val="25408F"/>
                </a:solidFill>
              </a:rPr>
              <a:t>Data Access</a:t>
            </a:r>
            <a:endParaRPr lang="en-US" sz="1100" b="1" dirty="0">
              <a:solidFill>
                <a:srgbClr val="25408F"/>
              </a:solidFill>
            </a:endParaRPr>
          </a:p>
        </p:txBody>
      </p:sp>
      <p:pic>
        <p:nvPicPr>
          <p:cNvPr id="13" name="Picture 2" descr="S:\F15015_Copernicus\3_Work\330_Work-in-process\Logos_icons\Accestodata_negatif-01-01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573" y="118278"/>
            <a:ext cx="541005" cy="54100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80388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7539" y="699542"/>
            <a:ext cx="7919262" cy="382307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876006"/>
            <a:ext cx="2133600" cy="273844"/>
          </a:xfrm>
        </p:spPr>
        <p:txBody>
          <a:bodyPr/>
          <a:lstStyle/>
          <a:p>
            <a:fld id="{30E17047-C597-4B34-8FEE-7A0D1EA692A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876006"/>
            <a:ext cx="2895600" cy="273844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876006"/>
            <a:ext cx="2133600" cy="273844"/>
          </a:xfrm>
        </p:spPr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867704" y="267494"/>
            <a:ext cx="7819096" cy="288032"/>
          </a:xfrm>
          <a:solidFill>
            <a:srgbClr val="25408F"/>
          </a:solidFill>
        </p:spPr>
        <p:txBody>
          <a:bodyPr>
            <a:noAutofit/>
          </a:bodyPr>
          <a:lstStyle>
            <a:lvl1pPr algn="l">
              <a:defRPr sz="1800" b="0" spc="7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451076" y="1090171"/>
            <a:ext cx="0" cy="3860280"/>
          </a:xfrm>
          <a:prstGeom prst="line">
            <a:avLst/>
          </a:prstGeom>
          <a:ln w="31750">
            <a:solidFill>
              <a:srgbClr val="25408F">
                <a:alpha val="81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 userDrawn="1"/>
        </p:nvSpPr>
        <p:spPr>
          <a:xfrm>
            <a:off x="97584" y="659284"/>
            <a:ext cx="67746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b="1" dirty="0">
                <a:solidFill>
                  <a:srgbClr val="25408F"/>
                </a:solidFill>
              </a:rPr>
              <a:t>Data Access</a:t>
            </a:r>
            <a:endParaRPr lang="en-US" sz="1100" b="1" dirty="0">
              <a:solidFill>
                <a:srgbClr val="2540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8738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5236046"/>
          </a:xfrm>
          <a:prstGeom prst="rect">
            <a:avLst/>
          </a:prstGeom>
          <a:solidFill>
            <a:srgbClr val="2540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3596" y="251"/>
            <a:ext cx="1958012" cy="5256000"/>
          </a:xfrm>
          <a:prstGeom prst="rect">
            <a:avLst/>
          </a:prstGeom>
        </p:spPr>
      </p:pic>
      <p:sp>
        <p:nvSpPr>
          <p:cNvPr id="16" name="Rectangle 15"/>
          <p:cNvSpPr/>
          <p:nvPr userDrawn="1"/>
        </p:nvSpPr>
        <p:spPr>
          <a:xfrm>
            <a:off x="7164288" y="0"/>
            <a:ext cx="1728192" cy="5292000"/>
          </a:xfrm>
          <a:prstGeom prst="rect">
            <a:avLst/>
          </a:prstGeom>
          <a:gradFill flip="none" rotWithShape="1">
            <a:gsLst>
              <a:gs pos="4000">
                <a:schemeClr val="accent1"/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876006"/>
            <a:ext cx="2133600" cy="273844"/>
          </a:xfr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30E17047-C597-4B34-8FEE-7A0D1EA692A4}" type="datetimeFigureOut">
              <a:rPr lang="en-US" smtClean="0"/>
              <a:pPr/>
              <a:t>9/22/2026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876006"/>
            <a:ext cx="2895600" cy="27384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876006"/>
            <a:ext cx="2133600" cy="273844"/>
          </a:xfr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58768E1A-8455-4611-8763-3FA1B747F6B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7" name="Picture 3" descr="S:\F15015_Copernicus\3_Work\330_Work-in-process\Logos_icons\User Uptake_blanc-01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66" y="902657"/>
            <a:ext cx="2821221" cy="282122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 userDrawn="1"/>
        </p:nvSpPr>
        <p:spPr>
          <a:xfrm>
            <a:off x="723496" y="3723878"/>
            <a:ext cx="14401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b="0" dirty="0">
                <a:solidFill>
                  <a:schemeClr val="bg1"/>
                </a:solidFill>
              </a:rPr>
              <a:t>Data Access</a:t>
            </a:r>
            <a:endParaRPr lang="en-US" sz="1100" b="0" dirty="0">
              <a:solidFill>
                <a:schemeClr val="bg1"/>
              </a:solidFill>
            </a:endParaRPr>
          </a:p>
        </p:txBody>
      </p:sp>
      <p:sp>
        <p:nvSpPr>
          <p:cNvPr id="23" name="Subtitle 2"/>
          <p:cNvSpPr>
            <a:spLocks noGrp="1"/>
          </p:cNvSpPr>
          <p:nvPr>
            <p:ph type="subTitle" idx="13"/>
          </p:nvPr>
        </p:nvSpPr>
        <p:spPr>
          <a:xfrm>
            <a:off x="2555776" y="3147814"/>
            <a:ext cx="4752528" cy="1152128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4" name="Content Placeholder 2"/>
          <p:cNvSpPr>
            <a:spLocks noGrp="1"/>
          </p:cNvSpPr>
          <p:nvPr>
            <p:ph idx="1" hasCustomPrompt="1"/>
          </p:nvPr>
        </p:nvSpPr>
        <p:spPr>
          <a:xfrm>
            <a:off x="2555776" y="2427735"/>
            <a:ext cx="4752528" cy="720080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BD05283-A98E-8249-8BAF-E45002AD073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927" y="4485600"/>
            <a:ext cx="3599434" cy="310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1575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 descr="S:\F15015_Copernicus\3_Work\330_Work-in-process\SC4_BackgroundMat\Visual_ID\Photos\Po_River_Italy.jpg"/>
          <p:cNvPicPr>
            <a:picLocks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10800000">
            <a:off x="-11410" y="-20538"/>
            <a:ext cx="2077082" cy="51833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ectangle 23"/>
          <p:cNvSpPr/>
          <p:nvPr userDrawn="1"/>
        </p:nvSpPr>
        <p:spPr>
          <a:xfrm>
            <a:off x="-36513" y="-56538"/>
            <a:ext cx="2124000" cy="5220584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0"/>
                </a:schemeClr>
              </a:gs>
              <a:gs pos="78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ectangle 24"/>
          <p:cNvSpPr/>
          <p:nvPr userDrawn="1"/>
        </p:nvSpPr>
        <p:spPr>
          <a:xfrm>
            <a:off x="-36512" y="-19954"/>
            <a:ext cx="2120906" cy="5184000"/>
          </a:xfrm>
          <a:prstGeom prst="rect">
            <a:avLst/>
          </a:prstGeom>
          <a:solidFill>
            <a:schemeClr val="bg1"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 userDrawn="1">
            <p:ph sz="half" idx="1"/>
          </p:nvPr>
        </p:nvSpPr>
        <p:spPr>
          <a:xfrm>
            <a:off x="749424" y="699542"/>
            <a:ext cx="4038600" cy="381642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 userDrawn="1">
            <p:ph sz="half" idx="2"/>
          </p:nvPr>
        </p:nvSpPr>
        <p:spPr>
          <a:xfrm>
            <a:off x="4781872" y="699542"/>
            <a:ext cx="4038600" cy="381642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30E17047-C597-4B34-8FEE-7A0D1EA692A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 userDrawn="1"/>
        </p:nvCxnSpPr>
        <p:spPr>
          <a:xfrm>
            <a:off x="451076" y="1090171"/>
            <a:ext cx="0" cy="3860280"/>
          </a:xfrm>
          <a:prstGeom prst="line">
            <a:avLst/>
          </a:prstGeom>
          <a:ln w="31750">
            <a:solidFill>
              <a:srgbClr val="25408F">
                <a:alpha val="81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867704" y="267494"/>
            <a:ext cx="7819096" cy="288032"/>
          </a:xfrm>
          <a:solidFill>
            <a:srgbClr val="25408F"/>
          </a:solidFill>
        </p:spPr>
        <p:txBody>
          <a:bodyPr>
            <a:noAutofit/>
          </a:bodyPr>
          <a:lstStyle>
            <a:lvl1pPr algn="l">
              <a:defRPr sz="1800" b="0" spc="7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9" name="TextBox 18"/>
          <p:cNvSpPr txBox="1"/>
          <p:nvPr userDrawn="1"/>
        </p:nvSpPr>
        <p:spPr>
          <a:xfrm>
            <a:off x="97584" y="659284"/>
            <a:ext cx="67746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b="1" dirty="0">
                <a:solidFill>
                  <a:srgbClr val="25408F"/>
                </a:solidFill>
              </a:rPr>
              <a:t>Data Access</a:t>
            </a:r>
            <a:endParaRPr lang="en-US" sz="1100" b="1" dirty="0">
              <a:solidFill>
                <a:srgbClr val="25408F"/>
              </a:solidFill>
            </a:endParaRPr>
          </a:p>
        </p:txBody>
      </p:sp>
      <p:pic>
        <p:nvPicPr>
          <p:cNvPr id="13" name="Picture 2" descr="S:\F15015_Copernicus\3_Work\330_Work-in-process\Logos_icons\Accestodata_negatif-01-01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573" y="118278"/>
            <a:ext cx="541005" cy="54100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43298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17047-C597-4B34-8FEE-7A0D1EA692A4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0943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2879" y="627534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2317" y="1203598"/>
            <a:ext cx="4040188" cy="339102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0705" y="627534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50143" y="1203598"/>
            <a:ext cx="4041775" cy="339102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17047-C597-4B34-8FEE-7A0D1EA692A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867704" y="267494"/>
            <a:ext cx="7819096" cy="288032"/>
          </a:xfrm>
          <a:solidFill>
            <a:srgbClr val="25408F"/>
          </a:solidFill>
        </p:spPr>
        <p:txBody>
          <a:bodyPr>
            <a:noAutofit/>
          </a:bodyPr>
          <a:lstStyle>
            <a:lvl1pPr algn="l">
              <a:defRPr sz="1800" b="0" spc="7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451076" y="1090171"/>
            <a:ext cx="0" cy="3860280"/>
          </a:xfrm>
          <a:prstGeom prst="line">
            <a:avLst/>
          </a:prstGeom>
          <a:ln w="31750">
            <a:solidFill>
              <a:srgbClr val="25408F">
                <a:alpha val="81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 userDrawn="1"/>
        </p:nvSpPr>
        <p:spPr>
          <a:xfrm>
            <a:off x="97584" y="659284"/>
            <a:ext cx="67746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b="1" dirty="0">
                <a:solidFill>
                  <a:srgbClr val="25408F"/>
                </a:solidFill>
              </a:rPr>
              <a:t>Data Access</a:t>
            </a:r>
            <a:endParaRPr lang="en-US" sz="1100" b="1" dirty="0">
              <a:solidFill>
                <a:srgbClr val="2540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56749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 userDrawn="1"/>
        </p:nvGrpSpPr>
        <p:grpSpPr>
          <a:xfrm>
            <a:off x="-11410" y="-11063"/>
            <a:ext cx="2091596" cy="5160587"/>
            <a:chOff x="-2916832" y="-200722"/>
            <a:chExt cx="2091596" cy="5160587"/>
          </a:xfrm>
        </p:grpSpPr>
        <p:grpSp>
          <p:nvGrpSpPr>
            <p:cNvPr id="14" name="Group 13"/>
            <p:cNvGrpSpPr/>
            <p:nvPr userDrawn="1"/>
          </p:nvGrpSpPr>
          <p:grpSpPr>
            <a:xfrm>
              <a:off x="-2916832" y="-200722"/>
              <a:ext cx="2091596" cy="5157838"/>
              <a:chOff x="-3291385" y="112960"/>
              <a:chExt cx="2091596" cy="5157838"/>
            </a:xfrm>
          </p:grpSpPr>
          <p:pic>
            <p:nvPicPr>
              <p:cNvPr id="20" name="Picture 2" descr="S:\F15015_Copernicus\3_Work\330_Work-in-process\SC4_BackgroundMat\Visual_ID\Photos\Po_River_Italy.jpg"/>
              <p:cNvPicPr>
                <a:picLocks noChangeAspect="1" noChangeArrowheads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 bwMode="auto">
              <a:xfrm rot="10800000">
                <a:off x="-3291385" y="123478"/>
                <a:ext cx="2077082" cy="514732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1" name="Rectangle 20"/>
              <p:cNvSpPr/>
              <p:nvPr userDrawn="1"/>
            </p:nvSpPr>
            <p:spPr>
              <a:xfrm>
                <a:off x="-3276872" y="112960"/>
                <a:ext cx="2077083" cy="5150069"/>
              </a:xfrm>
              <a:prstGeom prst="rect">
                <a:avLst/>
              </a:prstGeom>
              <a:gradFill>
                <a:gsLst>
                  <a:gs pos="0">
                    <a:schemeClr val="accent1">
                      <a:tint val="66000"/>
                      <a:satMod val="160000"/>
                      <a:alpha val="0"/>
                    </a:schemeClr>
                  </a:gs>
                  <a:gs pos="78000">
                    <a:schemeClr val="bg1"/>
                  </a:gs>
                </a:gsLst>
                <a:lin ang="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6" name="Rectangle 15"/>
            <p:cNvSpPr/>
            <p:nvPr userDrawn="1"/>
          </p:nvSpPr>
          <p:spPr>
            <a:xfrm>
              <a:off x="-2910142" y="-190204"/>
              <a:ext cx="2084906" cy="5150069"/>
            </a:xfrm>
            <a:prstGeom prst="rect">
              <a:avLst/>
            </a:prstGeom>
            <a:solidFill>
              <a:schemeClr val="bg1"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17047-C597-4B34-8FEE-7A0D1EA692A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itle 1"/>
          <p:cNvSpPr>
            <a:spLocks noGrp="1"/>
          </p:cNvSpPr>
          <p:nvPr>
            <p:ph type="title" hasCustomPrompt="1"/>
          </p:nvPr>
        </p:nvSpPr>
        <p:spPr>
          <a:xfrm>
            <a:off x="867704" y="267494"/>
            <a:ext cx="7819096" cy="288032"/>
          </a:xfrm>
          <a:solidFill>
            <a:srgbClr val="25408F"/>
          </a:solidFill>
        </p:spPr>
        <p:txBody>
          <a:bodyPr>
            <a:noAutofit/>
          </a:bodyPr>
          <a:lstStyle>
            <a:lvl1pPr algn="l">
              <a:defRPr sz="1800" b="0" spc="7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9" name="Picture 2" descr="S:\F15015_Copernicus\3_Work\330_Work-in-process\SC4_BackgroundMat\PPT\item Copernicus\Big data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123478"/>
            <a:ext cx="817912" cy="57830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2" name="Straight Connector 21"/>
          <p:cNvCxnSpPr/>
          <p:nvPr userDrawn="1"/>
        </p:nvCxnSpPr>
        <p:spPr>
          <a:xfrm>
            <a:off x="451076" y="1090171"/>
            <a:ext cx="0" cy="3860280"/>
          </a:xfrm>
          <a:prstGeom prst="line">
            <a:avLst/>
          </a:prstGeom>
          <a:ln w="31750">
            <a:solidFill>
              <a:srgbClr val="25408F">
                <a:alpha val="81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 userDrawn="1"/>
        </p:nvSpPr>
        <p:spPr>
          <a:xfrm>
            <a:off x="97584" y="659284"/>
            <a:ext cx="67746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b="1" dirty="0">
                <a:solidFill>
                  <a:srgbClr val="25408F"/>
                </a:solidFill>
              </a:rPr>
              <a:t>Data Access</a:t>
            </a:r>
            <a:endParaRPr lang="en-US" sz="1100" b="1" dirty="0">
              <a:solidFill>
                <a:srgbClr val="2540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58489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 userDrawn="1"/>
        </p:nvGrpSpPr>
        <p:grpSpPr>
          <a:xfrm>
            <a:off x="-11410" y="-20538"/>
            <a:ext cx="2091596" cy="5160587"/>
            <a:chOff x="-2916832" y="-200722"/>
            <a:chExt cx="2091596" cy="5160587"/>
          </a:xfrm>
        </p:grpSpPr>
        <p:grpSp>
          <p:nvGrpSpPr>
            <p:cNvPr id="20" name="Group 19"/>
            <p:cNvGrpSpPr/>
            <p:nvPr userDrawn="1"/>
          </p:nvGrpSpPr>
          <p:grpSpPr>
            <a:xfrm>
              <a:off x="-2916832" y="-200722"/>
              <a:ext cx="2091596" cy="5157838"/>
              <a:chOff x="-3291385" y="112960"/>
              <a:chExt cx="2091596" cy="5157838"/>
            </a:xfrm>
          </p:grpSpPr>
          <p:pic>
            <p:nvPicPr>
              <p:cNvPr id="22" name="Picture 2" descr="S:\F15015_Copernicus\3_Work\330_Work-in-process\SC4_BackgroundMat\Visual_ID\Photos\Po_River_Italy.jpg"/>
              <p:cNvPicPr>
                <a:picLocks noChangeAspect="1" noChangeArrowheads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 bwMode="auto">
              <a:xfrm rot="10800000">
                <a:off x="-3291385" y="123478"/>
                <a:ext cx="2077082" cy="514732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5" name="Rectangle 24"/>
              <p:cNvSpPr/>
              <p:nvPr userDrawn="1"/>
            </p:nvSpPr>
            <p:spPr>
              <a:xfrm>
                <a:off x="-3276872" y="112960"/>
                <a:ext cx="2077083" cy="5150069"/>
              </a:xfrm>
              <a:prstGeom prst="rect">
                <a:avLst/>
              </a:prstGeom>
              <a:gradFill>
                <a:gsLst>
                  <a:gs pos="0">
                    <a:schemeClr val="accent1">
                      <a:tint val="66000"/>
                      <a:satMod val="160000"/>
                      <a:alpha val="0"/>
                    </a:schemeClr>
                  </a:gs>
                  <a:gs pos="78000">
                    <a:schemeClr val="bg1"/>
                  </a:gs>
                </a:gsLst>
                <a:lin ang="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21" name="Rectangle 20"/>
            <p:cNvSpPr/>
            <p:nvPr userDrawn="1"/>
          </p:nvSpPr>
          <p:spPr>
            <a:xfrm>
              <a:off x="-2910142" y="-190204"/>
              <a:ext cx="2084906" cy="5150069"/>
            </a:xfrm>
            <a:prstGeom prst="rect">
              <a:avLst/>
            </a:prstGeom>
            <a:solidFill>
              <a:schemeClr val="bg1"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8905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96754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8905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17047-C597-4B34-8FEE-7A0D1EA692A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pic>
        <p:nvPicPr>
          <p:cNvPr id="24" name="Picture 2" descr="S:\F15015_Copernicus\3_Work\330_Work-in-process\SC4_BackgroundMat\PPT\item Copernicus\Big data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123478"/>
            <a:ext cx="817912" cy="57830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6" name="Straight Connector 15"/>
          <p:cNvCxnSpPr/>
          <p:nvPr userDrawn="1"/>
        </p:nvCxnSpPr>
        <p:spPr>
          <a:xfrm>
            <a:off x="451076" y="1090171"/>
            <a:ext cx="0" cy="3860280"/>
          </a:xfrm>
          <a:prstGeom prst="line">
            <a:avLst/>
          </a:prstGeom>
          <a:ln w="31750">
            <a:solidFill>
              <a:srgbClr val="25408F">
                <a:alpha val="81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 userDrawn="1"/>
        </p:nvSpPr>
        <p:spPr>
          <a:xfrm>
            <a:off x="97584" y="659284"/>
            <a:ext cx="67746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b="1" dirty="0">
                <a:solidFill>
                  <a:srgbClr val="25408F"/>
                </a:solidFill>
              </a:rPr>
              <a:t>Data Access</a:t>
            </a:r>
            <a:endParaRPr lang="en-US" sz="1100" b="1" dirty="0">
              <a:solidFill>
                <a:srgbClr val="2540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19378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317" y="0"/>
            <a:ext cx="2106504" cy="5175268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>
          <a:xfrm>
            <a:off x="-21945" y="-1"/>
            <a:ext cx="2102132" cy="5164039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0"/>
                </a:schemeClr>
              </a:gs>
              <a:gs pos="78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>
          <a:xfrm>
            <a:off x="1331640" y="722087"/>
            <a:ext cx="7299753" cy="382307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28" name="Straight Connector 27"/>
          <p:cNvCxnSpPr/>
          <p:nvPr userDrawn="1"/>
        </p:nvCxnSpPr>
        <p:spPr>
          <a:xfrm>
            <a:off x="431280" y="1045068"/>
            <a:ext cx="0" cy="3888432"/>
          </a:xfrm>
          <a:prstGeom prst="line">
            <a:avLst/>
          </a:prstGeom>
          <a:ln w="31750">
            <a:solidFill>
              <a:srgbClr val="0B6192">
                <a:alpha val="81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Picture 2"/>
          <p:cNvPicPr>
            <a:picLocks noChangeAspect="1" noChangeArrowheads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5496" y="11557"/>
            <a:ext cx="760200" cy="710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Date Placeholder 3"/>
          <p:cNvSpPr>
            <a:spLocks noGrp="1"/>
          </p:cNvSpPr>
          <p:nvPr userDrawn="1">
            <p:ph type="dt" sz="half" idx="10"/>
          </p:nvPr>
        </p:nvSpPr>
        <p:spPr>
          <a:xfrm>
            <a:off x="457200" y="4876006"/>
            <a:ext cx="2133600" cy="273844"/>
          </a:xfrm>
        </p:spPr>
        <p:txBody>
          <a:bodyPr/>
          <a:lstStyle/>
          <a:p>
            <a:fld id="{30E17047-C597-4B34-8FEE-7A0D1EA692A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11"/>
          </p:nvPr>
        </p:nvSpPr>
        <p:spPr>
          <a:xfrm>
            <a:off x="3124200" y="4876006"/>
            <a:ext cx="2895600" cy="273844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>
          <a:xfrm>
            <a:off x="6553200" y="4876006"/>
            <a:ext cx="2133600" cy="273844"/>
          </a:xfrm>
        </p:spPr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sp>
        <p:nvSpPr>
          <p:cNvPr id="32" name="TextBox 31"/>
          <p:cNvSpPr txBox="1"/>
          <p:nvPr userDrawn="1"/>
        </p:nvSpPr>
        <p:spPr>
          <a:xfrm>
            <a:off x="-63026" y="625720"/>
            <a:ext cx="9626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000" b="1" dirty="0">
                <a:solidFill>
                  <a:schemeClr val="tx2"/>
                </a:solidFill>
              </a:rPr>
              <a:t>Marine </a:t>
            </a:r>
          </a:p>
          <a:p>
            <a:pPr algn="ctr"/>
            <a:r>
              <a:rPr lang="es-ES" sz="1000" b="1" dirty="0" err="1">
                <a:solidFill>
                  <a:schemeClr val="tx2"/>
                </a:solidFill>
              </a:rPr>
              <a:t>Monitoring</a:t>
            </a:r>
            <a:endParaRPr lang="en-US" sz="1000" b="1" dirty="0">
              <a:solidFill>
                <a:schemeClr val="tx2"/>
              </a:solidFill>
            </a:endParaRPr>
          </a:p>
        </p:txBody>
      </p:sp>
      <p:sp>
        <p:nvSpPr>
          <p:cNvPr id="33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867704" y="231582"/>
            <a:ext cx="7819096" cy="277539"/>
          </a:xfrm>
          <a:solidFill>
            <a:srgbClr val="0B6192"/>
          </a:solidFill>
        </p:spPr>
        <p:txBody>
          <a:bodyPr>
            <a:noAutofit/>
          </a:bodyPr>
          <a:lstStyle>
            <a:lvl1pPr algn="l">
              <a:defRPr sz="1800" b="0" spc="7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339599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317" y="-2"/>
            <a:ext cx="2106504" cy="5175269"/>
          </a:xfrm>
          <a:prstGeom prst="rect">
            <a:avLst/>
          </a:prstGeom>
        </p:spPr>
      </p:pic>
      <p:sp>
        <p:nvSpPr>
          <p:cNvPr id="18" name="Rectangle 17"/>
          <p:cNvSpPr/>
          <p:nvPr userDrawn="1"/>
        </p:nvSpPr>
        <p:spPr>
          <a:xfrm>
            <a:off x="-21945" y="-3"/>
            <a:ext cx="2102132" cy="5164041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0"/>
                </a:schemeClr>
              </a:gs>
              <a:gs pos="78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9202" y="699542"/>
            <a:ext cx="7919262" cy="382307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876006"/>
            <a:ext cx="2133600" cy="273844"/>
          </a:xfrm>
        </p:spPr>
        <p:txBody>
          <a:bodyPr/>
          <a:lstStyle/>
          <a:p>
            <a:fld id="{30E17047-C597-4B34-8FEE-7A0D1EA692A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876006"/>
            <a:ext cx="2895600" cy="273844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876006"/>
            <a:ext cx="2133600" cy="273844"/>
          </a:xfrm>
        </p:spPr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431280" y="1045068"/>
            <a:ext cx="0" cy="3888432"/>
          </a:xfrm>
          <a:prstGeom prst="line">
            <a:avLst/>
          </a:prstGeom>
          <a:ln w="31750">
            <a:solidFill>
              <a:srgbClr val="0B6192">
                <a:alpha val="81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2"/>
          <p:cNvPicPr>
            <a:picLocks noChangeAspect="1" noChangeArrowheads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5496" y="11557"/>
            <a:ext cx="760200" cy="710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xtBox 15"/>
          <p:cNvSpPr txBox="1"/>
          <p:nvPr userDrawn="1"/>
        </p:nvSpPr>
        <p:spPr>
          <a:xfrm>
            <a:off x="-63026" y="625720"/>
            <a:ext cx="9626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000" b="1" dirty="0">
                <a:solidFill>
                  <a:srgbClr val="0B6192"/>
                </a:solidFill>
              </a:rPr>
              <a:t>Marine </a:t>
            </a:r>
          </a:p>
          <a:p>
            <a:pPr algn="ctr"/>
            <a:r>
              <a:rPr lang="es-ES" sz="1000" b="1" dirty="0" err="1">
                <a:solidFill>
                  <a:srgbClr val="0B6192"/>
                </a:solidFill>
              </a:rPr>
              <a:t>Monitoring</a:t>
            </a:r>
            <a:endParaRPr lang="en-US" sz="1000" b="1" dirty="0">
              <a:solidFill>
                <a:srgbClr val="0B6192"/>
              </a:solidFill>
            </a:endParaRPr>
          </a:p>
        </p:txBody>
      </p:sp>
      <p:sp>
        <p:nvSpPr>
          <p:cNvPr id="17" name="Title 1"/>
          <p:cNvSpPr>
            <a:spLocks noGrp="1"/>
          </p:cNvSpPr>
          <p:nvPr>
            <p:ph type="title" hasCustomPrompt="1"/>
          </p:nvPr>
        </p:nvSpPr>
        <p:spPr>
          <a:xfrm>
            <a:off x="867704" y="231582"/>
            <a:ext cx="7819096" cy="277539"/>
          </a:xfrm>
          <a:solidFill>
            <a:srgbClr val="0B6192"/>
          </a:solidFill>
        </p:spPr>
        <p:txBody>
          <a:bodyPr>
            <a:noAutofit/>
          </a:bodyPr>
          <a:lstStyle>
            <a:lvl1pPr algn="l">
              <a:defRPr sz="1800" b="0" spc="7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879490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5184000"/>
          </a:xfrm>
          <a:prstGeom prst="rect">
            <a:avLst/>
          </a:prstGeom>
          <a:solidFill>
            <a:srgbClr val="0B61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876006"/>
            <a:ext cx="2895600" cy="273844"/>
          </a:xfr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12" name="Picture 2" descr="S:\F15015_Copernicus\3_Work\330_Work-in-process\SC4_BackgroundMat\PPT\item Copernicus\Icon-01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36512" y="1322672"/>
            <a:ext cx="2747277" cy="288260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876006"/>
            <a:ext cx="2133600" cy="273844"/>
          </a:xfr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30E17047-C597-4B34-8FEE-7A0D1EA692A4}" type="datetimeFigureOut">
              <a:rPr lang="en-US" smtClean="0"/>
              <a:pPr/>
              <a:t>9/22/2026</a:t>
            </a:fld>
            <a:endParaRPr lang="en-US" dirty="0"/>
          </a:p>
        </p:txBody>
      </p:sp>
      <p:pic>
        <p:nvPicPr>
          <p:cNvPr id="13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79212" y="-20538"/>
            <a:ext cx="1877256" cy="516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876006"/>
            <a:ext cx="2133600" cy="273844"/>
          </a:xfr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58768E1A-8455-4611-8763-3FA1B747F6B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TextBox 14"/>
          <p:cNvSpPr txBox="1"/>
          <p:nvPr userDrawn="1"/>
        </p:nvSpPr>
        <p:spPr>
          <a:xfrm>
            <a:off x="478516" y="3723878"/>
            <a:ext cx="17172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b="0" dirty="0">
                <a:solidFill>
                  <a:schemeClr val="bg1"/>
                </a:solidFill>
              </a:rPr>
              <a:t>Marine </a:t>
            </a:r>
            <a:r>
              <a:rPr lang="es-ES" sz="1100" b="0" dirty="0" err="1">
                <a:solidFill>
                  <a:schemeClr val="bg1"/>
                </a:solidFill>
              </a:rPr>
              <a:t>Monitoring</a:t>
            </a:r>
            <a:endParaRPr lang="en-US" sz="1100" b="0" dirty="0">
              <a:solidFill>
                <a:schemeClr val="bg1"/>
              </a:solidFill>
            </a:endParaRPr>
          </a:p>
        </p:txBody>
      </p:sp>
      <p:sp>
        <p:nvSpPr>
          <p:cNvPr id="18" name="Subtitle 2"/>
          <p:cNvSpPr>
            <a:spLocks noGrp="1"/>
          </p:cNvSpPr>
          <p:nvPr>
            <p:ph type="subTitle" idx="13"/>
          </p:nvPr>
        </p:nvSpPr>
        <p:spPr>
          <a:xfrm>
            <a:off x="2555776" y="3147814"/>
            <a:ext cx="4752528" cy="1152128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" hasCustomPrompt="1"/>
          </p:nvPr>
        </p:nvSpPr>
        <p:spPr>
          <a:xfrm>
            <a:off x="2555776" y="2427735"/>
            <a:ext cx="4752528" cy="720080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4E3CAC3-1D31-1741-B06D-8485FC200B8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927" y="4485600"/>
            <a:ext cx="3599434" cy="310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8125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317" y="-92546"/>
            <a:ext cx="2270024" cy="5267814"/>
          </a:xfrm>
          <a:prstGeom prst="rect">
            <a:avLst/>
          </a:prstGeom>
        </p:spPr>
      </p:pic>
      <p:grpSp>
        <p:nvGrpSpPr>
          <p:cNvPr id="16" name="Group 15"/>
          <p:cNvGrpSpPr/>
          <p:nvPr userDrawn="1"/>
        </p:nvGrpSpPr>
        <p:grpSpPr>
          <a:xfrm>
            <a:off x="-30511" y="-92546"/>
            <a:ext cx="2298483" cy="5426174"/>
            <a:chOff x="-140429" y="-46112"/>
            <a:chExt cx="2298483" cy="5282158"/>
          </a:xfrm>
        </p:grpSpPr>
        <p:sp>
          <p:nvSpPr>
            <p:cNvPr id="19" name="Rectangle 18"/>
            <p:cNvSpPr/>
            <p:nvPr userDrawn="1"/>
          </p:nvSpPr>
          <p:spPr>
            <a:xfrm>
              <a:off x="-108520" y="969"/>
              <a:ext cx="2266574" cy="5235077"/>
            </a:xfrm>
            <a:prstGeom prst="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  <a:alpha val="0"/>
                  </a:schemeClr>
                </a:gs>
                <a:gs pos="78000">
                  <a:schemeClr val="bg1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Rectangle 20"/>
            <p:cNvSpPr/>
            <p:nvPr userDrawn="1"/>
          </p:nvSpPr>
          <p:spPr>
            <a:xfrm>
              <a:off x="-140429" y="-46112"/>
              <a:ext cx="2298483" cy="5189612"/>
            </a:xfrm>
            <a:prstGeom prst="rect">
              <a:avLst/>
            </a:prstGeom>
            <a:solidFill>
              <a:schemeClr val="bg1"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" name="Content Placeholder 2"/>
          <p:cNvSpPr>
            <a:spLocks noGrp="1"/>
          </p:cNvSpPr>
          <p:nvPr userDrawn="1">
            <p:ph sz="half" idx="1"/>
          </p:nvPr>
        </p:nvSpPr>
        <p:spPr>
          <a:xfrm>
            <a:off x="878904" y="699542"/>
            <a:ext cx="4038600" cy="381642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 userDrawn="1">
            <p:ph sz="half" idx="2"/>
          </p:nvPr>
        </p:nvSpPr>
        <p:spPr>
          <a:xfrm>
            <a:off x="5069904" y="699542"/>
            <a:ext cx="4038600" cy="381642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30E17047-C597-4B34-8FEE-7A0D1EA692A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 userDrawn="1"/>
        </p:nvCxnSpPr>
        <p:spPr>
          <a:xfrm>
            <a:off x="431280" y="1045068"/>
            <a:ext cx="0" cy="3888432"/>
          </a:xfrm>
          <a:prstGeom prst="line">
            <a:avLst/>
          </a:prstGeom>
          <a:ln w="31750">
            <a:solidFill>
              <a:srgbClr val="0B6192">
                <a:alpha val="81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2"/>
          <p:cNvPicPr>
            <a:picLocks noChangeAspect="1" noChangeArrowheads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5496" y="11557"/>
            <a:ext cx="760200" cy="710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867704" y="231582"/>
            <a:ext cx="7819096" cy="277539"/>
          </a:xfrm>
          <a:solidFill>
            <a:srgbClr val="0B6192"/>
          </a:solidFill>
        </p:spPr>
        <p:txBody>
          <a:bodyPr>
            <a:noAutofit/>
          </a:bodyPr>
          <a:lstStyle>
            <a:lvl1pPr algn="l">
              <a:defRPr sz="1800" b="0" spc="7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2" name="TextBox 21"/>
          <p:cNvSpPr txBox="1"/>
          <p:nvPr userDrawn="1"/>
        </p:nvSpPr>
        <p:spPr>
          <a:xfrm>
            <a:off x="-63026" y="625720"/>
            <a:ext cx="9626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000" b="1" dirty="0">
                <a:solidFill>
                  <a:schemeClr val="tx2"/>
                </a:solidFill>
              </a:rPr>
              <a:t>Marine </a:t>
            </a:r>
          </a:p>
          <a:p>
            <a:pPr algn="ctr"/>
            <a:r>
              <a:rPr lang="es-ES" sz="1000" b="1" dirty="0" err="1">
                <a:solidFill>
                  <a:schemeClr val="tx2"/>
                </a:solidFill>
              </a:rPr>
              <a:t>Monitoring</a:t>
            </a:r>
            <a:endParaRPr lang="en-US" sz="10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86632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317" y="-92546"/>
            <a:ext cx="2270024" cy="5267814"/>
          </a:xfrm>
          <a:prstGeom prst="rect">
            <a:avLst/>
          </a:prstGeom>
        </p:spPr>
      </p:pic>
      <p:grpSp>
        <p:nvGrpSpPr>
          <p:cNvPr id="16" name="Group 15"/>
          <p:cNvGrpSpPr/>
          <p:nvPr userDrawn="1"/>
        </p:nvGrpSpPr>
        <p:grpSpPr>
          <a:xfrm>
            <a:off x="-30511" y="-92546"/>
            <a:ext cx="2298483" cy="5426174"/>
            <a:chOff x="-140429" y="-46112"/>
            <a:chExt cx="2298483" cy="5282158"/>
          </a:xfrm>
        </p:grpSpPr>
        <p:sp>
          <p:nvSpPr>
            <p:cNvPr id="19" name="Rectangle 18"/>
            <p:cNvSpPr/>
            <p:nvPr userDrawn="1"/>
          </p:nvSpPr>
          <p:spPr>
            <a:xfrm>
              <a:off x="-108520" y="969"/>
              <a:ext cx="2266574" cy="5235077"/>
            </a:xfrm>
            <a:prstGeom prst="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  <a:alpha val="0"/>
                  </a:schemeClr>
                </a:gs>
                <a:gs pos="78000">
                  <a:schemeClr val="bg1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Rectangle 19"/>
            <p:cNvSpPr/>
            <p:nvPr userDrawn="1"/>
          </p:nvSpPr>
          <p:spPr>
            <a:xfrm>
              <a:off x="-140429" y="-46112"/>
              <a:ext cx="2298483" cy="5189612"/>
            </a:xfrm>
            <a:prstGeom prst="rect">
              <a:avLst/>
            </a:prstGeom>
            <a:solidFill>
              <a:schemeClr val="bg1"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8146" y="627534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584" y="1203598"/>
            <a:ext cx="4040188" cy="339102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5972" y="627534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5410" y="1203598"/>
            <a:ext cx="4041775" cy="339102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17047-C597-4B34-8FEE-7A0D1EA692A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431280" y="1045068"/>
            <a:ext cx="0" cy="3888432"/>
          </a:xfrm>
          <a:prstGeom prst="line">
            <a:avLst/>
          </a:prstGeom>
          <a:ln w="31750">
            <a:solidFill>
              <a:srgbClr val="0B6192">
                <a:alpha val="81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2"/>
          <p:cNvPicPr>
            <a:picLocks noChangeAspect="1" noChangeArrowheads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5496" y="11557"/>
            <a:ext cx="760200" cy="710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Title 1"/>
          <p:cNvSpPr>
            <a:spLocks noGrp="1"/>
          </p:cNvSpPr>
          <p:nvPr>
            <p:ph type="title" hasCustomPrompt="1"/>
          </p:nvPr>
        </p:nvSpPr>
        <p:spPr>
          <a:xfrm>
            <a:off x="867704" y="231582"/>
            <a:ext cx="7819096" cy="277539"/>
          </a:xfrm>
          <a:solidFill>
            <a:srgbClr val="0B6192"/>
          </a:solidFill>
        </p:spPr>
        <p:txBody>
          <a:bodyPr>
            <a:noAutofit/>
          </a:bodyPr>
          <a:lstStyle>
            <a:lvl1pPr algn="l">
              <a:defRPr sz="1800" b="0" spc="7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8" name="TextBox 17"/>
          <p:cNvSpPr txBox="1"/>
          <p:nvPr userDrawn="1"/>
        </p:nvSpPr>
        <p:spPr>
          <a:xfrm>
            <a:off x="-63026" y="625720"/>
            <a:ext cx="9626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000" b="1" dirty="0">
                <a:solidFill>
                  <a:schemeClr val="tx2"/>
                </a:solidFill>
              </a:rPr>
              <a:t>Marine </a:t>
            </a:r>
          </a:p>
          <a:p>
            <a:pPr algn="ctr"/>
            <a:r>
              <a:rPr lang="es-ES" sz="1000" b="1" dirty="0" err="1">
                <a:solidFill>
                  <a:schemeClr val="tx2"/>
                </a:solidFill>
              </a:rPr>
              <a:t>Monitoring</a:t>
            </a:r>
            <a:endParaRPr lang="en-US" sz="10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26876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317" y="-92546"/>
            <a:ext cx="2270024" cy="5267814"/>
          </a:xfrm>
          <a:prstGeom prst="rect">
            <a:avLst/>
          </a:prstGeom>
        </p:spPr>
      </p:pic>
      <p:grpSp>
        <p:nvGrpSpPr>
          <p:cNvPr id="14" name="Group 13"/>
          <p:cNvGrpSpPr/>
          <p:nvPr userDrawn="1"/>
        </p:nvGrpSpPr>
        <p:grpSpPr>
          <a:xfrm>
            <a:off x="-30511" y="-92546"/>
            <a:ext cx="2298483" cy="5426174"/>
            <a:chOff x="-140429" y="-46112"/>
            <a:chExt cx="2298483" cy="5282158"/>
          </a:xfrm>
        </p:grpSpPr>
        <p:sp>
          <p:nvSpPr>
            <p:cNvPr id="17" name="Rectangle 16"/>
            <p:cNvSpPr/>
            <p:nvPr userDrawn="1"/>
          </p:nvSpPr>
          <p:spPr>
            <a:xfrm>
              <a:off x="-108520" y="969"/>
              <a:ext cx="2266574" cy="5235077"/>
            </a:xfrm>
            <a:prstGeom prst="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  <a:alpha val="0"/>
                  </a:schemeClr>
                </a:gs>
                <a:gs pos="78000">
                  <a:schemeClr val="bg1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Rectangle 19"/>
            <p:cNvSpPr/>
            <p:nvPr userDrawn="1"/>
          </p:nvSpPr>
          <p:spPr>
            <a:xfrm>
              <a:off x="-140429" y="-46112"/>
              <a:ext cx="2298483" cy="5189612"/>
            </a:xfrm>
            <a:prstGeom prst="rect">
              <a:avLst/>
            </a:prstGeom>
            <a:solidFill>
              <a:schemeClr val="bg1"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 userDrawn="1"/>
        </p:nvCxnSpPr>
        <p:spPr>
          <a:xfrm>
            <a:off x="431280" y="1045068"/>
            <a:ext cx="0" cy="3888432"/>
          </a:xfrm>
          <a:prstGeom prst="line">
            <a:avLst/>
          </a:prstGeom>
          <a:ln w="31750">
            <a:solidFill>
              <a:srgbClr val="0B6192">
                <a:alpha val="81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2"/>
          <p:cNvPicPr>
            <a:picLocks noChangeAspect="1" noChangeArrowheads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5496" y="11557"/>
            <a:ext cx="760200" cy="710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867704" y="231582"/>
            <a:ext cx="7819096" cy="277539"/>
          </a:xfrm>
          <a:solidFill>
            <a:srgbClr val="0B6192"/>
          </a:solidFill>
        </p:spPr>
        <p:txBody>
          <a:bodyPr>
            <a:noAutofit/>
          </a:bodyPr>
          <a:lstStyle>
            <a:lvl1pPr algn="l">
              <a:defRPr sz="1800" b="0" spc="7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9" name="TextBox 18"/>
          <p:cNvSpPr txBox="1"/>
          <p:nvPr userDrawn="1"/>
        </p:nvSpPr>
        <p:spPr>
          <a:xfrm>
            <a:off x="-63026" y="625720"/>
            <a:ext cx="9626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000" b="1" dirty="0">
                <a:solidFill>
                  <a:schemeClr val="tx2"/>
                </a:solidFill>
              </a:rPr>
              <a:t>Marine </a:t>
            </a:r>
          </a:p>
          <a:p>
            <a:pPr algn="ctr"/>
            <a:r>
              <a:rPr lang="es-ES" sz="1000" b="1" dirty="0" err="1">
                <a:solidFill>
                  <a:schemeClr val="tx2"/>
                </a:solidFill>
              </a:rPr>
              <a:t>Monitoring</a:t>
            </a:r>
            <a:endParaRPr lang="en-US" sz="1000" b="1" dirty="0">
              <a:solidFill>
                <a:schemeClr val="tx2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17047-C597-4B34-8FEE-7A0D1EA692A4}" type="datetimeFigureOut">
              <a:rPr lang="en-US" smtClean="0"/>
              <a:t>9/22/2026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3354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317" y="-92546"/>
            <a:ext cx="2270024" cy="5267814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>
            <a:off x="-30511" y="-92546"/>
            <a:ext cx="2298483" cy="5426174"/>
            <a:chOff x="-140429" y="-46112"/>
            <a:chExt cx="2298483" cy="5282158"/>
          </a:xfrm>
        </p:grpSpPr>
        <p:sp>
          <p:nvSpPr>
            <p:cNvPr id="19" name="Rectangle 18"/>
            <p:cNvSpPr/>
            <p:nvPr userDrawn="1"/>
          </p:nvSpPr>
          <p:spPr>
            <a:xfrm>
              <a:off x="-108520" y="969"/>
              <a:ext cx="2266574" cy="5235077"/>
            </a:xfrm>
            <a:prstGeom prst="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  <a:alpha val="0"/>
                  </a:schemeClr>
                </a:gs>
                <a:gs pos="78000">
                  <a:schemeClr val="bg1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Rectangle 20"/>
            <p:cNvSpPr/>
            <p:nvPr userDrawn="1"/>
          </p:nvSpPr>
          <p:spPr>
            <a:xfrm>
              <a:off x="-140429" y="-46112"/>
              <a:ext cx="2298483" cy="5189612"/>
            </a:xfrm>
            <a:prstGeom prst="rect">
              <a:avLst/>
            </a:prstGeom>
            <a:solidFill>
              <a:schemeClr val="bg1"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 userDrawn="1">
            <p:ph type="title"/>
          </p:nvPr>
        </p:nvSpPr>
        <p:spPr>
          <a:xfrm>
            <a:off x="878905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>
          <a:xfrm>
            <a:off x="3996754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 userDrawn="1">
            <p:ph type="body" sz="half" idx="2"/>
          </p:nvPr>
        </p:nvSpPr>
        <p:spPr>
          <a:xfrm>
            <a:off x="878905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431280" y="1045068"/>
            <a:ext cx="0" cy="3888432"/>
          </a:xfrm>
          <a:prstGeom prst="line">
            <a:avLst/>
          </a:prstGeom>
          <a:ln w="31750">
            <a:solidFill>
              <a:srgbClr val="0B6192">
                <a:alpha val="81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2"/>
          <p:cNvPicPr>
            <a:picLocks noChangeAspect="1" noChangeArrowheads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5496" y="11557"/>
            <a:ext cx="760200" cy="710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TextBox 19"/>
          <p:cNvSpPr txBox="1"/>
          <p:nvPr userDrawn="1"/>
        </p:nvSpPr>
        <p:spPr>
          <a:xfrm>
            <a:off x="-63026" y="625720"/>
            <a:ext cx="9626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000" b="1" dirty="0">
                <a:solidFill>
                  <a:schemeClr val="tx2"/>
                </a:solidFill>
              </a:rPr>
              <a:t>Marine </a:t>
            </a:r>
          </a:p>
          <a:p>
            <a:pPr algn="ctr"/>
            <a:r>
              <a:rPr lang="es-ES" sz="1000" b="1" dirty="0" err="1">
                <a:solidFill>
                  <a:schemeClr val="tx2"/>
                </a:solidFill>
              </a:rPr>
              <a:t>Monitoring</a:t>
            </a:r>
            <a:endParaRPr lang="en-US" sz="1000" b="1" dirty="0">
              <a:solidFill>
                <a:schemeClr val="tx2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30E17047-C597-4B34-8FEE-7A0D1EA692A4}" type="datetimeFigureOut">
              <a:rPr lang="en-US" smtClean="0"/>
              <a:t>9/22/2026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0811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>
          <a:xfrm>
            <a:off x="-36512" y="0"/>
            <a:ext cx="2463612" cy="5183078"/>
            <a:chOff x="-4559112" y="-241167"/>
            <a:chExt cx="2463612" cy="5183078"/>
          </a:xfrm>
        </p:grpSpPr>
        <p:pic>
          <p:nvPicPr>
            <p:cNvPr id="19" name="Picture 2" descr="S:\F15015_Copernicus\3_Work\330_Work-in-process\SC4_BackgroundMat\Visual_ID\Photos\Land_ThinkstockPhotos-544457560.jpg"/>
            <p:cNvPicPr>
              <a:picLocks noChangeAspect="1" noChangeArrowheads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-233"/>
            <a:stretch/>
          </p:blipFill>
          <p:spPr bwMode="auto">
            <a:xfrm>
              <a:off x="-4533687" y="-212875"/>
              <a:ext cx="2438187" cy="5154786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Rectangle 19"/>
            <p:cNvSpPr/>
            <p:nvPr userDrawn="1"/>
          </p:nvSpPr>
          <p:spPr>
            <a:xfrm>
              <a:off x="-4559112" y="-241167"/>
              <a:ext cx="2463611" cy="5150069"/>
            </a:xfrm>
            <a:prstGeom prst="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  <a:alpha val="0"/>
                  </a:schemeClr>
                </a:gs>
                <a:gs pos="78000">
                  <a:schemeClr val="bg1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Rectangle 20"/>
            <p:cNvSpPr/>
            <p:nvPr userDrawn="1"/>
          </p:nvSpPr>
          <p:spPr>
            <a:xfrm>
              <a:off x="-4533687" y="-212875"/>
              <a:ext cx="2438187" cy="5150069"/>
            </a:xfrm>
            <a:prstGeom prst="rect">
              <a:avLst/>
            </a:prstGeom>
            <a:solidFill>
              <a:schemeClr val="bg1"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16" name="Straight Connector 15"/>
          <p:cNvCxnSpPr/>
          <p:nvPr userDrawn="1"/>
        </p:nvCxnSpPr>
        <p:spPr>
          <a:xfrm>
            <a:off x="431329" y="1062019"/>
            <a:ext cx="0" cy="3888432"/>
          </a:xfrm>
          <a:prstGeom prst="line">
            <a:avLst/>
          </a:prstGeom>
          <a:ln w="31750">
            <a:solidFill>
              <a:srgbClr val="B0BF27">
                <a:alpha val="81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3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4273" y="23354"/>
            <a:ext cx="816421" cy="660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867704" y="255462"/>
            <a:ext cx="7819096" cy="265172"/>
          </a:xfrm>
          <a:solidFill>
            <a:srgbClr val="B0BF27"/>
          </a:solidFill>
        </p:spPr>
        <p:txBody>
          <a:bodyPr>
            <a:noAutofit/>
          </a:bodyPr>
          <a:lstStyle>
            <a:lvl1pPr algn="l">
              <a:defRPr sz="1800" b="0" spc="7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>
          <a:xfrm>
            <a:off x="1387047" y="699542"/>
            <a:ext cx="7299753" cy="382307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 userDrawn="1">
            <p:ph type="dt" sz="half" idx="10"/>
          </p:nvPr>
        </p:nvSpPr>
        <p:spPr>
          <a:xfrm>
            <a:off x="457200" y="4876006"/>
            <a:ext cx="2133600" cy="273844"/>
          </a:xfrm>
        </p:spPr>
        <p:txBody>
          <a:bodyPr/>
          <a:lstStyle/>
          <a:p>
            <a:fld id="{30E17047-C597-4B34-8FEE-7A0D1EA692A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11"/>
          </p:nvPr>
        </p:nvSpPr>
        <p:spPr>
          <a:xfrm>
            <a:off x="3124200" y="4876006"/>
            <a:ext cx="2895600" cy="273844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>
          <a:xfrm>
            <a:off x="6553200" y="4876006"/>
            <a:ext cx="2133600" cy="273844"/>
          </a:xfrm>
        </p:spPr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TextBox 21"/>
          <p:cNvSpPr txBox="1"/>
          <p:nvPr userDrawn="1"/>
        </p:nvSpPr>
        <p:spPr>
          <a:xfrm>
            <a:off x="-36512" y="614834"/>
            <a:ext cx="97926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b="0" dirty="0" err="1">
                <a:solidFill>
                  <a:srgbClr val="B0BF27"/>
                </a:solidFill>
              </a:rPr>
              <a:t>Land</a:t>
            </a:r>
            <a:r>
              <a:rPr lang="es-ES" sz="1100" b="0" dirty="0">
                <a:solidFill>
                  <a:srgbClr val="B0BF27"/>
                </a:solidFill>
              </a:rPr>
              <a:t> </a:t>
            </a:r>
            <a:r>
              <a:rPr lang="es-ES" sz="1100" b="0" dirty="0" err="1">
                <a:solidFill>
                  <a:srgbClr val="B0BF27"/>
                </a:solidFill>
              </a:rPr>
              <a:t>Monitoring</a:t>
            </a:r>
            <a:endParaRPr lang="en-US" sz="1100" b="0" dirty="0">
              <a:solidFill>
                <a:srgbClr val="B0BF2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39599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2975" y="699542"/>
            <a:ext cx="7743826" cy="382307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876006"/>
            <a:ext cx="2133600" cy="273844"/>
          </a:xfrm>
        </p:spPr>
        <p:txBody>
          <a:bodyPr/>
          <a:lstStyle/>
          <a:p>
            <a:fld id="{30E17047-C597-4B34-8FEE-7A0D1EA692A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876006"/>
            <a:ext cx="2895600" cy="273844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876006"/>
            <a:ext cx="2133600" cy="273844"/>
          </a:xfrm>
        </p:spPr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431329" y="1062019"/>
            <a:ext cx="0" cy="3888432"/>
          </a:xfrm>
          <a:prstGeom prst="line">
            <a:avLst/>
          </a:prstGeom>
          <a:ln w="31750">
            <a:solidFill>
              <a:srgbClr val="B0BF27">
                <a:alpha val="81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3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4273" y="23354"/>
            <a:ext cx="816421" cy="660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867704" y="255462"/>
            <a:ext cx="7819096" cy="265172"/>
          </a:xfrm>
          <a:solidFill>
            <a:srgbClr val="B0BF27"/>
          </a:solidFill>
        </p:spPr>
        <p:txBody>
          <a:bodyPr>
            <a:noAutofit/>
          </a:bodyPr>
          <a:lstStyle>
            <a:lvl1pPr algn="l">
              <a:defRPr sz="1800" b="0" spc="7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9" name="TextBox 18"/>
          <p:cNvSpPr txBox="1"/>
          <p:nvPr userDrawn="1"/>
        </p:nvSpPr>
        <p:spPr>
          <a:xfrm>
            <a:off x="-36512" y="614834"/>
            <a:ext cx="97926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b="0" dirty="0" err="1">
                <a:solidFill>
                  <a:srgbClr val="B0BF27"/>
                </a:solidFill>
              </a:rPr>
              <a:t>Land</a:t>
            </a:r>
            <a:r>
              <a:rPr lang="es-ES" sz="1100" b="0" dirty="0">
                <a:solidFill>
                  <a:srgbClr val="B0BF27"/>
                </a:solidFill>
              </a:rPr>
              <a:t> </a:t>
            </a:r>
            <a:r>
              <a:rPr lang="es-ES" sz="1100" b="0" dirty="0" err="1">
                <a:solidFill>
                  <a:srgbClr val="B0BF27"/>
                </a:solidFill>
              </a:rPr>
              <a:t>Monitoring</a:t>
            </a:r>
            <a:endParaRPr lang="en-US" sz="1100" b="0" dirty="0">
              <a:solidFill>
                <a:srgbClr val="B0BF2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79490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-25474" y="-4537"/>
            <a:ext cx="9144000" cy="5184000"/>
          </a:xfrm>
          <a:prstGeom prst="rect">
            <a:avLst/>
          </a:prstGeom>
          <a:solidFill>
            <a:srgbClr val="B0BF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5122" name="Picture 2"/>
          <p:cNvPicPr>
            <a:picLocks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476"/>
          <a:stretch/>
        </p:blipFill>
        <p:spPr bwMode="auto">
          <a:xfrm>
            <a:off x="7260856" y="-4538"/>
            <a:ext cx="1944000" cy="52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852094"/>
            <a:ext cx="2133600" cy="273844"/>
          </a:xfr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30E17047-C597-4B34-8FEE-7A0D1EA692A4}" type="datetimeFigureOut">
              <a:rPr lang="en-US" smtClean="0"/>
              <a:pPr/>
              <a:t>9/22/2026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852094"/>
            <a:ext cx="2895600" cy="273844"/>
          </a:xfr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852094"/>
            <a:ext cx="2133600" cy="273844"/>
          </a:xfr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58768E1A-8455-4611-8763-3FA1B747F6B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170" name="Picture 2" descr="S:\F15015_Copernicus\3_Work\330_Work-in-process\SC4_BackgroundMat\PPT\item Copernicus\Icon-01.png"/>
          <p:cNvPicPr>
            <a:picLocks noChangeAspect="1" noChangeArrowheads="1"/>
          </p:cNvPicPr>
          <p:nvPr userDrawn="1"/>
        </p:nvPicPr>
        <p:blipFill rotWithShape="1">
          <a:blip r:embed="rId3" cstate="print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17873" y="1470422"/>
            <a:ext cx="2409911" cy="252567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 userDrawn="1"/>
        </p:nvSpPr>
        <p:spPr>
          <a:xfrm>
            <a:off x="261033" y="3363838"/>
            <a:ext cx="218908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b="0" dirty="0" err="1">
                <a:solidFill>
                  <a:schemeClr val="bg1"/>
                </a:solidFill>
              </a:rPr>
              <a:t>Land</a:t>
            </a:r>
            <a:r>
              <a:rPr lang="es-ES" sz="1100" b="0" dirty="0">
                <a:solidFill>
                  <a:schemeClr val="bg1"/>
                </a:solidFill>
              </a:rPr>
              <a:t> </a:t>
            </a:r>
            <a:r>
              <a:rPr lang="es-ES" sz="1100" b="0" dirty="0" err="1">
                <a:solidFill>
                  <a:schemeClr val="bg1"/>
                </a:solidFill>
              </a:rPr>
              <a:t>Monitoring</a:t>
            </a:r>
            <a:endParaRPr lang="en-US" sz="1100" b="0" dirty="0">
              <a:solidFill>
                <a:schemeClr val="bg1"/>
              </a:solidFill>
            </a:endParaRPr>
          </a:p>
        </p:txBody>
      </p:sp>
      <p:sp>
        <p:nvSpPr>
          <p:cNvPr id="18" name="Subtitle 2"/>
          <p:cNvSpPr>
            <a:spLocks noGrp="1"/>
          </p:cNvSpPr>
          <p:nvPr>
            <p:ph type="subTitle" idx="13"/>
          </p:nvPr>
        </p:nvSpPr>
        <p:spPr>
          <a:xfrm>
            <a:off x="2555776" y="3147814"/>
            <a:ext cx="4752528" cy="1152128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" hasCustomPrompt="1"/>
          </p:nvPr>
        </p:nvSpPr>
        <p:spPr>
          <a:xfrm>
            <a:off x="2555776" y="2427735"/>
            <a:ext cx="4752528" cy="720080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C814864-6B40-234F-A8C8-0D3996CB72A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927" y="4485600"/>
            <a:ext cx="3599434" cy="310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8125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 userDrawn="1"/>
        </p:nvGrpSpPr>
        <p:grpSpPr>
          <a:xfrm>
            <a:off x="-36512" y="0"/>
            <a:ext cx="2463612" cy="5183078"/>
            <a:chOff x="-4559112" y="-241167"/>
            <a:chExt cx="2463612" cy="5183078"/>
          </a:xfrm>
        </p:grpSpPr>
        <p:pic>
          <p:nvPicPr>
            <p:cNvPr id="24" name="Picture 2" descr="S:\F15015_Copernicus\3_Work\330_Work-in-process\SC4_BackgroundMat\Visual_ID\Photos\Land_ThinkstockPhotos-544457560.jpg"/>
            <p:cNvPicPr>
              <a:picLocks noChangeAspect="1" noChangeArrowheads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-233"/>
            <a:stretch/>
          </p:blipFill>
          <p:spPr bwMode="auto">
            <a:xfrm>
              <a:off x="-4533687" y="-212875"/>
              <a:ext cx="2438187" cy="5154786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Rectangle 25"/>
            <p:cNvSpPr/>
            <p:nvPr userDrawn="1"/>
          </p:nvSpPr>
          <p:spPr>
            <a:xfrm>
              <a:off x="-4559112" y="-241167"/>
              <a:ext cx="2463611" cy="5150069"/>
            </a:xfrm>
            <a:prstGeom prst="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  <a:alpha val="0"/>
                  </a:schemeClr>
                </a:gs>
                <a:gs pos="78000">
                  <a:schemeClr val="bg1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Rectangle 29"/>
            <p:cNvSpPr/>
            <p:nvPr userDrawn="1"/>
          </p:nvSpPr>
          <p:spPr>
            <a:xfrm>
              <a:off x="-4533687" y="-212875"/>
              <a:ext cx="2438187" cy="5150069"/>
            </a:xfrm>
            <a:prstGeom prst="rect">
              <a:avLst/>
            </a:prstGeom>
            <a:solidFill>
              <a:schemeClr val="bg1"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81872" y="699542"/>
            <a:ext cx="4038600" cy="381642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17047-C597-4B34-8FEE-7A0D1EA692A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cxnSp>
        <p:nvCxnSpPr>
          <p:cNvPr id="25" name="Straight Connector 24"/>
          <p:cNvCxnSpPr/>
          <p:nvPr userDrawn="1"/>
        </p:nvCxnSpPr>
        <p:spPr>
          <a:xfrm>
            <a:off x="431329" y="1062019"/>
            <a:ext cx="0" cy="3888432"/>
          </a:xfrm>
          <a:prstGeom prst="line">
            <a:avLst/>
          </a:prstGeom>
          <a:ln w="31750">
            <a:solidFill>
              <a:srgbClr val="B0BF27">
                <a:alpha val="81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3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4273" y="23354"/>
            <a:ext cx="816421" cy="660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" name="Title 1"/>
          <p:cNvSpPr>
            <a:spLocks noGrp="1"/>
          </p:cNvSpPr>
          <p:nvPr>
            <p:ph type="title" hasCustomPrompt="1"/>
          </p:nvPr>
        </p:nvSpPr>
        <p:spPr>
          <a:xfrm>
            <a:off x="867704" y="255462"/>
            <a:ext cx="7819096" cy="265172"/>
          </a:xfrm>
          <a:solidFill>
            <a:srgbClr val="B0BF27"/>
          </a:solidFill>
        </p:spPr>
        <p:txBody>
          <a:bodyPr>
            <a:noAutofit/>
          </a:bodyPr>
          <a:lstStyle>
            <a:lvl1pPr algn="l">
              <a:defRPr sz="1800" b="0" spc="7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9" name="TextBox 28"/>
          <p:cNvSpPr txBox="1"/>
          <p:nvPr userDrawn="1"/>
        </p:nvSpPr>
        <p:spPr>
          <a:xfrm>
            <a:off x="-36512" y="614834"/>
            <a:ext cx="97926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b="0" dirty="0" err="1">
                <a:solidFill>
                  <a:srgbClr val="B0BF27"/>
                </a:solidFill>
              </a:rPr>
              <a:t>Land</a:t>
            </a:r>
            <a:r>
              <a:rPr lang="es-ES" sz="1100" b="0" dirty="0">
                <a:solidFill>
                  <a:srgbClr val="B0BF27"/>
                </a:solidFill>
              </a:rPr>
              <a:t> </a:t>
            </a:r>
            <a:r>
              <a:rPr lang="es-ES" sz="1100" b="0" dirty="0" err="1">
                <a:solidFill>
                  <a:srgbClr val="B0BF27"/>
                </a:solidFill>
              </a:rPr>
              <a:t>Monitoring</a:t>
            </a:r>
            <a:endParaRPr lang="en-US" sz="1100" b="0" dirty="0">
              <a:solidFill>
                <a:srgbClr val="B0BF27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0872" y="699542"/>
            <a:ext cx="4038600" cy="381642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3866327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0154" y="627534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9592" y="1203598"/>
            <a:ext cx="4040188" cy="339102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7980" y="627534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7418" y="1203598"/>
            <a:ext cx="4041775" cy="339102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17047-C597-4B34-8FEE-7A0D1EA692A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431329" y="1062019"/>
            <a:ext cx="0" cy="3888432"/>
          </a:xfrm>
          <a:prstGeom prst="line">
            <a:avLst/>
          </a:prstGeom>
          <a:ln w="31750">
            <a:solidFill>
              <a:srgbClr val="B0BF27">
                <a:alpha val="81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3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4273" y="23354"/>
            <a:ext cx="816421" cy="660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867704" y="255462"/>
            <a:ext cx="7819096" cy="265172"/>
          </a:xfrm>
          <a:solidFill>
            <a:srgbClr val="B0BF27"/>
          </a:solidFill>
        </p:spPr>
        <p:txBody>
          <a:bodyPr>
            <a:noAutofit/>
          </a:bodyPr>
          <a:lstStyle>
            <a:lvl1pPr algn="l">
              <a:defRPr sz="1800" b="0" spc="7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1" name="TextBox 20"/>
          <p:cNvSpPr txBox="1"/>
          <p:nvPr userDrawn="1"/>
        </p:nvSpPr>
        <p:spPr>
          <a:xfrm>
            <a:off x="-36512" y="614834"/>
            <a:ext cx="97926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b="0" dirty="0" err="1">
                <a:solidFill>
                  <a:srgbClr val="B0BF27"/>
                </a:solidFill>
              </a:rPr>
              <a:t>Land</a:t>
            </a:r>
            <a:r>
              <a:rPr lang="es-ES" sz="1100" b="0" dirty="0">
                <a:solidFill>
                  <a:srgbClr val="B0BF27"/>
                </a:solidFill>
              </a:rPr>
              <a:t> </a:t>
            </a:r>
            <a:r>
              <a:rPr lang="es-ES" sz="1100" b="0" dirty="0" err="1">
                <a:solidFill>
                  <a:srgbClr val="B0BF27"/>
                </a:solidFill>
              </a:rPr>
              <a:t>Monitoring</a:t>
            </a:r>
            <a:endParaRPr lang="en-US" sz="1100" b="0" dirty="0">
              <a:solidFill>
                <a:srgbClr val="B0BF2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268764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 userDrawn="1"/>
        </p:nvGrpSpPr>
        <p:grpSpPr>
          <a:xfrm>
            <a:off x="-36512" y="0"/>
            <a:ext cx="2463612" cy="5183078"/>
            <a:chOff x="-4559112" y="-241167"/>
            <a:chExt cx="2463612" cy="5183078"/>
          </a:xfrm>
        </p:grpSpPr>
        <p:pic>
          <p:nvPicPr>
            <p:cNvPr id="15" name="Picture 2" descr="S:\F15015_Copernicus\3_Work\330_Work-in-process\SC4_BackgroundMat\Visual_ID\Photos\Land_ThinkstockPhotos-544457560.jpg"/>
            <p:cNvPicPr>
              <a:picLocks noChangeAspect="1" noChangeArrowheads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-233"/>
            <a:stretch/>
          </p:blipFill>
          <p:spPr bwMode="auto">
            <a:xfrm>
              <a:off x="-4533687" y="-212875"/>
              <a:ext cx="2438187" cy="5154786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Rectangle 18"/>
            <p:cNvSpPr/>
            <p:nvPr userDrawn="1"/>
          </p:nvSpPr>
          <p:spPr>
            <a:xfrm>
              <a:off x="-4559112" y="-241167"/>
              <a:ext cx="2463611" cy="5150069"/>
            </a:xfrm>
            <a:prstGeom prst="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  <a:alpha val="0"/>
                  </a:schemeClr>
                </a:gs>
                <a:gs pos="78000">
                  <a:schemeClr val="bg1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Rectangle 19"/>
            <p:cNvSpPr/>
            <p:nvPr userDrawn="1"/>
          </p:nvSpPr>
          <p:spPr>
            <a:xfrm>
              <a:off x="-4533687" y="-212875"/>
              <a:ext cx="2438187" cy="5150069"/>
            </a:xfrm>
            <a:prstGeom prst="rect">
              <a:avLst/>
            </a:prstGeom>
            <a:solidFill>
              <a:schemeClr val="bg1"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431329" y="1062019"/>
            <a:ext cx="0" cy="3888432"/>
          </a:xfrm>
          <a:prstGeom prst="line">
            <a:avLst/>
          </a:prstGeom>
          <a:ln w="31750">
            <a:solidFill>
              <a:srgbClr val="B0BF27">
                <a:alpha val="81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3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4273" y="23354"/>
            <a:ext cx="816421" cy="660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Title 1"/>
          <p:cNvSpPr>
            <a:spLocks noGrp="1"/>
          </p:cNvSpPr>
          <p:nvPr>
            <p:ph type="title" hasCustomPrompt="1"/>
          </p:nvPr>
        </p:nvSpPr>
        <p:spPr>
          <a:xfrm>
            <a:off x="867704" y="255462"/>
            <a:ext cx="7819096" cy="265172"/>
          </a:xfrm>
          <a:solidFill>
            <a:srgbClr val="B0BF27"/>
          </a:solidFill>
        </p:spPr>
        <p:txBody>
          <a:bodyPr>
            <a:noAutofit/>
          </a:bodyPr>
          <a:lstStyle>
            <a:lvl1pPr algn="l">
              <a:defRPr sz="1800" b="0" spc="7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8" name="TextBox 17"/>
          <p:cNvSpPr txBox="1"/>
          <p:nvPr userDrawn="1"/>
        </p:nvSpPr>
        <p:spPr>
          <a:xfrm>
            <a:off x="-36512" y="614834"/>
            <a:ext cx="97926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b="0" dirty="0" err="1">
                <a:solidFill>
                  <a:srgbClr val="B0BF27"/>
                </a:solidFill>
              </a:rPr>
              <a:t>Land</a:t>
            </a:r>
            <a:r>
              <a:rPr lang="es-ES" sz="1100" b="0" dirty="0">
                <a:solidFill>
                  <a:srgbClr val="B0BF27"/>
                </a:solidFill>
              </a:rPr>
              <a:t> </a:t>
            </a:r>
            <a:r>
              <a:rPr lang="es-ES" sz="1100" b="0" dirty="0" err="1">
                <a:solidFill>
                  <a:srgbClr val="B0BF27"/>
                </a:solidFill>
              </a:rPr>
              <a:t>Monitoring</a:t>
            </a:r>
            <a:endParaRPr lang="en-US" sz="1100" b="0" dirty="0">
              <a:solidFill>
                <a:srgbClr val="B0BF27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17047-C597-4B34-8FEE-7A0D1EA692A4}" type="datetimeFigureOut">
              <a:rPr lang="en-US" smtClean="0"/>
              <a:t>9/22/2026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33546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 userDrawn="1"/>
        </p:nvGrpSpPr>
        <p:grpSpPr>
          <a:xfrm>
            <a:off x="-36512" y="0"/>
            <a:ext cx="2463612" cy="5183078"/>
            <a:chOff x="-4559112" y="-241167"/>
            <a:chExt cx="2463612" cy="5183078"/>
          </a:xfrm>
        </p:grpSpPr>
        <p:pic>
          <p:nvPicPr>
            <p:cNvPr id="19" name="Picture 2" descr="S:\F15015_Copernicus\3_Work\330_Work-in-process\SC4_BackgroundMat\Visual_ID\Photos\Land_ThinkstockPhotos-544457560.jpg"/>
            <p:cNvPicPr>
              <a:picLocks noChangeAspect="1" noChangeArrowheads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-233"/>
            <a:stretch/>
          </p:blipFill>
          <p:spPr bwMode="auto">
            <a:xfrm>
              <a:off x="-4533687" y="-212875"/>
              <a:ext cx="2438187" cy="5154786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Rectangle 19"/>
            <p:cNvSpPr/>
            <p:nvPr userDrawn="1"/>
          </p:nvSpPr>
          <p:spPr>
            <a:xfrm>
              <a:off x="-4559112" y="-241167"/>
              <a:ext cx="2463611" cy="5150069"/>
            </a:xfrm>
            <a:prstGeom prst="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  <a:alpha val="0"/>
                  </a:schemeClr>
                </a:gs>
                <a:gs pos="78000">
                  <a:schemeClr val="bg1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Rectangle 20"/>
            <p:cNvSpPr/>
            <p:nvPr userDrawn="1"/>
          </p:nvSpPr>
          <p:spPr>
            <a:xfrm>
              <a:off x="-4533687" y="-212875"/>
              <a:ext cx="2438187" cy="5150069"/>
            </a:xfrm>
            <a:prstGeom prst="rect">
              <a:avLst/>
            </a:prstGeom>
            <a:solidFill>
              <a:schemeClr val="bg1"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8905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96754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8905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431329" y="1062019"/>
            <a:ext cx="0" cy="3888432"/>
          </a:xfrm>
          <a:prstGeom prst="line">
            <a:avLst/>
          </a:prstGeom>
          <a:ln w="31750">
            <a:solidFill>
              <a:srgbClr val="B0BF27">
                <a:alpha val="81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 userDrawn="1"/>
        </p:nvSpPr>
        <p:spPr>
          <a:xfrm>
            <a:off x="-36512" y="614834"/>
            <a:ext cx="97926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b="0" dirty="0" err="1">
                <a:solidFill>
                  <a:srgbClr val="B0BF27"/>
                </a:solidFill>
              </a:rPr>
              <a:t>Land</a:t>
            </a:r>
            <a:r>
              <a:rPr lang="es-ES" sz="1100" b="0" dirty="0">
                <a:solidFill>
                  <a:srgbClr val="B0BF27"/>
                </a:solidFill>
              </a:rPr>
              <a:t> </a:t>
            </a:r>
            <a:r>
              <a:rPr lang="es-ES" sz="1100" b="0" dirty="0" err="1">
                <a:solidFill>
                  <a:srgbClr val="B0BF27"/>
                </a:solidFill>
              </a:rPr>
              <a:t>Monitoring</a:t>
            </a:r>
            <a:endParaRPr lang="en-US" sz="1100" b="0" dirty="0">
              <a:solidFill>
                <a:srgbClr val="B0BF27"/>
              </a:solidFill>
            </a:endParaRPr>
          </a:p>
        </p:txBody>
      </p:sp>
      <p:pic>
        <p:nvPicPr>
          <p:cNvPr id="18" name="Picture 3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4273" y="23354"/>
            <a:ext cx="816421" cy="660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17047-C597-4B34-8FEE-7A0D1EA692A4}" type="datetimeFigureOut">
              <a:rPr lang="en-US" smtClean="0"/>
              <a:t>9/22/2026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0811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Designer\Desktop\PRESENTATION COPERNICUS\FOTO5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1678" y="-36863"/>
            <a:ext cx="2415629" cy="521124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867704" y="267494"/>
            <a:ext cx="7819096" cy="263921"/>
          </a:xfrm>
          <a:solidFill>
            <a:srgbClr val="FAA741"/>
          </a:solidFill>
          <a:ln>
            <a:noFill/>
          </a:ln>
        </p:spPr>
        <p:txBody>
          <a:bodyPr>
            <a:noAutofit/>
          </a:bodyPr>
          <a:lstStyle>
            <a:lvl1pPr algn="l">
              <a:defRPr sz="1800" b="0" spc="700" baseline="0">
                <a:ln>
                  <a:noFill/>
                </a:ln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>
          <a:xfrm>
            <a:off x="1387047" y="699542"/>
            <a:ext cx="7299753" cy="382307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11"/>
          </p:nvPr>
        </p:nvSpPr>
        <p:spPr>
          <a:xfrm>
            <a:off x="3124200" y="4876006"/>
            <a:ext cx="2895600" cy="273844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>
          <a:xfrm>
            <a:off x="6553200" y="4876006"/>
            <a:ext cx="2133600" cy="273844"/>
          </a:xfrm>
        </p:spPr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pic>
        <p:nvPicPr>
          <p:cNvPr id="22" name="Picture 3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9029" y="65605"/>
            <a:ext cx="803761" cy="6226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4" name="Straight Connector 23"/>
          <p:cNvCxnSpPr/>
          <p:nvPr userDrawn="1"/>
        </p:nvCxnSpPr>
        <p:spPr>
          <a:xfrm>
            <a:off x="468615" y="1062019"/>
            <a:ext cx="0" cy="3888432"/>
          </a:xfrm>
          <a:prstGeom prst="line">
            <a:avLst/>
          </a:prstGeom>
          <a:ln w="31750">
            <a:solidFill>
              <a:srgbClr val="FAA741">
                <a:alpha val="81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 userDrawn="1"/>
        </p:nvSpPr>
        <p:spPr>
          <a:xfrm>
            <a:off x="-36512" y="630106"/>
            <a:ext cx="1022649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100" b="0" dirty="0" err="1">
                <a:solidFill>
                  <a:schemeClr val="accent6">
                    <a:lumMod val="50000"/>
                  </a:schemeClr>
                </a:solidFill>
              </a:rPr>
              <a:t>Emergency</a:t>
            </a:r>
            <a:endParaRPr lang="es-ES" sz="1100" b="0" dirty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r>
              <a:rPr lang="es-ES" sz="1100" b="0" dirty="0">
                <a:solidFill>
                  <a:schemeClr val="accent6">
                    <a:lumMod val="50000"/>
                  </a:schemeClr>
                </a:solidFill>
              </a:rPr>
              <a:t>Management</a:t>
            </a:r>
            <a:endParaRPr lang="en-US" sz="1100" b="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 userDrawn="1">
            <p:ph type="dt" sz="half" idx="10"/>
          </p:nvPr>
        </p:nvSpPr>
        <p:spPr>
          <a:xfrm>
            <a:off x="457200" y="4876006"/>
            <a:ext cx="2133600" cy="273844"/>
          </a:xfrm>
        </p:spPr>
        <p:txBody>
          <a:bodyPr/>
          <a:lstStyle/>
          <a:p>
            <a:fld id="{30E17047-C597-4B34-8FEE-7A0D1EA692A4}" type="datetimeFigureOut">
              <a:rPr lang="en-US" smtClean="0"/>
              <a:t>9/22/2026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3160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2975" y="699542"/>
            <a:ext cx="7743826" cy="382307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876006"/>
            <a:ext cx="2133600" cy="273844"/>
          </a:xfrm>
        </p:spPr>
        <p:txBody>
          <a:bodyPr/>
          <a:lstStyle/>
          <a:p>
            <a:fld id="{30E17047-C597-4B34-8FEE-7A0D1EA692A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876006"/>
            <a:ext cx="2895600" cy="273844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876006"/>
            <a:ext cx="2133600" cy="273844"/>
          </a:xfrm>
        </p:spPr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867704" y="267494"/>
            <a:ext cx="7819096" cy="263921"/>
          </a:xfrm>
          <a:solidFill>
            <a:srgbClr val="FAA741"/>
          </a:solidFill>
          <a:ln>
            <a:noFill/>
          </a:ln>
        </p:spPr>
        <p:txBody>
          <a:bodyPr>
            <a:noAutofit/>
          </a:bodyPr>
          <a:lstStyle>
            <a:lvl1pPr algn="l">
              <a:defRPr sz="1800" b="0" spc="700" baseline="0">
                <a:ln>
                  <a:noFill/>
                </a:ln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1" name="Picture 3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9029" y="65605"/>
            <a:ext cx="803761" cy="6226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4" name="Straight Connector 13"/>
          <p:cNvCxnSpPr/>
          <p:nvPr userDrawn="1"/>
        </p:nvCxnSpPr>
        <p:spPr>
          <a:xfrm>
            <a:off x="468615" y="1062019"/>
            <a:ext cx="0" cy="3888432"/>
          </a:xfrm>
          <a:prstGeom prst="line">
            <a:avLst/>
          </a:prstGeom>
          <a:ln w="31750">
            <a:solidFill>
              <a:srgbClr val="FAA741">
                <a:alpha val="81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 userDrawn="1"/>
        </p:nvSpPr>
        <p:spPr>
          <a:xfrm>
            <a:off x="-36512" y="630106"/>
            <a:ext cx="1022649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100" b="0" dirty="0" err="1">
                <a:solidFill>
                  <a:schemeClr val="accent6">
                    <a:lumMod val="75000"/>
                  </a:schemeClr>
                </a:solidFill>
              </a:rPr>
              <a:t>Emergency</a:t>
            </a:r>
            <a:endParaRPr lang="es-ES" sz="1100" b="0" dirty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r>
              <a:rPr lang="es-ES" sz="1100" b="0" dirty="0">
                <a:solidFill>
                  <a:schemeClr val="accent6">
                    <a:lumMod val="75000"/>
                  </a:schemeClr>
                </a:solidFill>
              </a:rPr>
              <a:t>Management</a:t>
            </a:r>
            <a:endParaRPr lang="en-US" sz="1100" b="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272815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0"/>
            <a:ext cx="9144000" cy="5184000"/>
          </a:xfrm>
          <a:prstGeom prst="rect">
            <a:avLst/>
          </a:prstGeom>
          <a:solidFill>
            <a:srgbClr val="FAA7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1" name="Picture 3" descr="C:\Users\Designer\Desktop\PRESENTATION COPERNICUS\foto3.jpg"/>
          <p:cNvPicPr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2164" y="0"/>
            <a:ext cx="1980000" cy="5220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876006"/>
            <a:ext cx="2133600" cy="273844"/>
          </a:xfr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30E17047-C597-4B34-8FEE-7A0D1EA692A4}" type="datetimeFigureOut">
              <a:rPr lang="en-US" smtClean="0"/>
              <a:pPr/>
              <a:t>9/22/2026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876006"/>
            <a:ext cx="2895600" cy="273844"/>
          </a:xfr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876006"/>
            <a:ext cx="2133600" cy="273844"/>
          </a:xfr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58768E1A-8455-4611-8763-3FA1B747F6B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194" name="Picture 2" descr="S:\F15015_Copernicus\3_Work\330_Work-in-process\SC4_BackgroundMat\PPT\item Copernicus\Icon-01.png"/>
          <p:cNvPicPr>
            <a:picLocks noChangeAspect="1" noChangeArrowheads="1"/>
          </p:cNvPicPr>
          <p:nvPr userDrawn="1"/>
        </p:nvPicPr>
        <p:blipFill rotWithShape="1">
          <a:blip r:embed="rId3" cstate="print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59036" y="1288306"/>
            <a:ext cx="2454145" cy="261130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 userDrawn="1"/>
        </p:nvSpPr>
        <p:spPr>
          <a:xfrm>
            <a:off x="758598" y="3390260"/>
            <a:ext cx="1855020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100" b="0" dirty="0" err="1">
                <a:solidFill>
                  <a:schemeClr val="bg1"/>
                </a:solidFill>
              </a:rPr>
              <a:t>Emergency</a:t>
            </a:r>
            <a:r>
              <a:rPr lang="es-ES" sz="1100" b="0" baseline="0" dirty="0">
                <a:solidFill>
                  <a:schemeClr val="bg1"/>
                </a:solidFill>
              </a:rPr>
              <a:t> </a:t>
            </a:r>
            <a:r>
              <a:rPr lang="es-ES" sz="1100" b="0" dirty="0">
                <a:solidFill>
                  <a:schemeClr val="bg1"/>
                </a:solidFill>
              </a:rPr>
              <a:t>Management</a:t>
            </a:r>
            <a:endParaRPr lang="en-US" sz="1100" b="0" dirty="0">
              <a:solidFill>
                <a:schemeClr val="bg1"/>
              </a:solidFill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3"/>
          </p:nvPr>
        </p:nvSpPr>
        <p:spPr>
          <a:xfrm>
            <a:off x="2555776" y="3147814"/>
            <a:ext cx="4752528" cy="1152128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8" name="Content Placeholder 2"/>
          <p:cNvSpPr>
            <a:spLocks noGrp="1"/>
          </p:cNvSpPr>
          <p:nvPr>
            <p:ph idx="1" hasCustomPrompt="1"/>
          </p:nvPr>
        </p:nvSpPr>
        <p:spPr>
          <a:xfrm>
            <a:off x="2555776" y="2427735"/>
            <a:ext cx="4752528" cy="720080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8622D1B-C099-704F-A8E0-5B7AE5A6846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927" y="4485600"/>
            <a:ext cx="3599434" cy="310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59333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Designer\Desktop\PRESENTATION COPERNICUS\FOTO5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1678" y="-36863"/>
            <a:ext cx="2415629" cy="521124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2920" y="699542"/>
            <a:ext cx="4038600" cy="381642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76056" y="699542"/>
            <a:ext cx="4038600" cy="381642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17047-C597-4B34-8FEE-7A0D1EA692A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867704" y="267494"/>
            <a:ext cx="7819096" cy="263921"/>
          </a:xfrm>
          <a:solidFill>
            <a:srgbClr val="FAA741"/>
          </a:solidFill>
          <a:ln>
            <a:noFill/>
          </a:ln>
        </p:spPr>
        <p:txBody>
          <a:bodyPr>
            <a:noAutofit/>
          </a:bodyPr>
          <a:lstStyle>
            <a:lvl1pPr algn="l">
              <a:defRPr sz="1800" b="0" spc="700" baseline="0">
                <a:ln>
                  <a:noFill/>
                </a:ln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6" name="Picture 3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9029" y="65605"/>
            <a:ext cx="803761" cy="6226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7" name="Straight Connector 16"/>
          <p:cNvCxnSpPr/>
          <p:nvPr userDrawn="1"/>
        </p:nvCxnSpPr>
        <p:spPr>
          <a:xfrm>
            <a:off x="468615" y="1062019"/>
            <a:ext cx="0" cy="3888432"/>
          </a:xfrm>
          <a:prstGeom prst="line">
            <a:avLst/>
          </a:prstGeom>
          <a:ln w="31750">
            <a:solidFill>
              <a:srgbClr val="FAA741">
                <a:alpha val="81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 userDrawn="1"/>
        </p:nvSpPr>
        <p:spPr>
          <a:xfrm>
            <a:off x="-36512" y="630106"/>
            <a:ext cx="1022649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100" b="0" dirty="0" err="1">
                <a:solidFill>
                  <a:schemeClr val="accent6">
                    <a:lumMod val="50000"/>
                  </a:schemeClr>
                </a:solidFill>
              </a:rPr>
              <a:t>Emergency</a:t>
            </a:r>
            <a:endParaRPr lang="es-ES" sz="1100" b="0" dirty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r>
              <a:rPr lang="es-ES" sz="1100" b="0" dirty="0">
                <a:solidFill>
                  <a:schemeClr val="accent6">
                    <a:lumMod val="50000"/>
                  </a:schemeClr>
                </a:solidFill>
              </a:rPr>
              <a:t>Management</a:t>
            </a:r>
            <a:endParaRPr lang="en-US" sz="1100" b="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526657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0154" y="627534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9592" y="1203598"/>
            <a:ext cx="4040188" cy="339102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7980" y="627534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7418" y="1203598"/>
            <a:ext cx="4041775" cy="339102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17047-C597-4B34-8FEE-7A0D1EA692A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867704" y="267494"/>
            <a:ext cx="7819096" cy="263921"/>
          </a:xfrm>
          <a:solidFill>
            <a:srgbClr val="FAA741"/>
          </a:solidFill>
          <a:ln>
            <a:noFill/>
          </a:ln>
        </p:spPr>
        <p:txBody>
          <a:bodyPr>
            <a:noAutofit/>
          </a:bodyPr>
          <a:lstStyle>
            <a:lvl1pPr algn="l">
              <a:defRPr sz="1800" b="0" spc="700" baseline="0">
                <a:ln>
                  <a:noFill/>
                </a:ln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7" name="Picture 3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9029" y="65605"/>
            <a:ext cx="803761" cy="6226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9" name="Straight Connector 18"/>
          <p:cNvCxnSpPr/>
          <p:nvPr userDrawn="1"/>
        </p:nvCxnSpPr>
        <p:spPr>
          <a:xfrm>
            <a:off x="468615" y="1062019"/>
            <a:ext cx="0" cy="3888432"/>
          </a:xfrm>
          <a:prstGeom prst="line">
            <a:avLst/>
          </a:prstGeom>
          <a:ln w="31750">
            <a:solidFill>
              <a:srgbClr val="FAA741">
                <a:alpha val="81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 userDrawn="1"/>
        </p:nvSpPr>
        <p:spPr>
          <a:xfrm>
            <a:off x="-36512" y="630106"/>
            <a:ext cx="1022649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100" b="0" dirty="0" err="1">
                <a:solidFill>
                  <a:schemeClr val="accent6">
                    <a:lumMod val="75000"/>
                  </a:schemeClr>
                </a:solidFill>
              </a:rPr>
              <a:t>Emergency</a:t>
            </a:r>
            <a:endParaRPr lang="es-ES" sz="1100" b="0" dirty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r>
              <a:rPr lang="es-ES" sz="1100" b="0" dirty="0">
                <a:solidFill>
                  <a:schemeClr val="accent6">
                    <a:lumMod val="75000"/>
                  </a:schemeClr>
                </a:solidFill>
              </a:rPr>
              <a:t>Management</a:t>
            </a:r>
            <a:endParaRPr lang="en-US" sz="1100" b="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489176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Designer\Desktop\PRESENTATION COPERNICUS\FOTO5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1678" y="-36863"/>
            <a:ext cx="2415629" cy="521124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867704" y="267494"/>
            <a:ext cx="7819096" cy="263921"/>
          </a:xfrm>
          <a:solidFill>
            <a:srgbClr val="FAA741"/>
          </a:solidFill>
          <a:ln>
            <a:noFill/>
          </a:ln>
        </p:spPr>
        <p:txBody>
          <a:bodyPr>
            <a:noAutofit/>
          </a:bodyPr>
          <a:lstStyle>
            <a:lvl1pPr algn="l">
              <a:defRPr sz="1800" b="0" spc="700" baseline="0">
                <a:ln>
                  <a:noFill/>
                </a:ln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22" name="Picture 3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9029" y="65605"/>
            <a:ext cx="803761" cy="6226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3" name="Straight Connector 22"/>
          <p:cNvCxnSpPr/>
          <p:nvPr userDrawn="1"/>
        </p:nvCxnSpPr>
        <p:spPr>
          <a:xfrm>
            <a:off x="468615" y="1062019"/>
            <a:ext cx="0" cy="3888432"/>
          </a:xfrm>
          <a:prstGeom prst="line">
            <a:avLst/>
          </a:prstGeom>
          <a:ln w="31750">
            <a:solidFill>
              <a:srgbClr val="FAA741">
                <a:alpha val="81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 userDrawn="1"/>
        </p:nvSpPr>
        <p:spPr>
          <a:xfrm>
            <a:off x="-36512" y="630106"/>
            <a:ext cx="1022649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100" b="0" dirty="0" err="1">
                <a:solidFill>
                  <a:schemeClr val="accent6">
                    <a:lumMod val="50000"/>
                  </a:schemeClr>
                </a:solidFill>
              </a:rPr>
              <a:t>Emergency</a:t>
            </a:r>
            <a:endParaRPr lang="es-ES" sz="1100" b="0" dirty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r>
              <a:rPr lang="es-ES" sz="1100" b="0" dirty="0">
                <a:solidFill>
                  <a:schemeClr val="accent6">
                    <a:lumMod val="50000"/>
                  </a:schemeClr>
                </a:solidFill>
              </a:rPr>
              <a:t>Management</a:t>
            </a:r>
            <a:endParaRPr lang="en-US" sz="1100" b="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17047-C597-4B34-8FEE-7A0D1EA692A4}" type="datetimeFigureOut">
              <a:rPr lang="en-US" smtClean="0"/>
              <a:t>9/22/2026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22775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Designer\Desktop\PRESENTATION COPERNICUS\FOTO5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1678" y="-36863"/>
            <a:ext cx="2415629" cy="521124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7225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96754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7225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17047-C597-4B34-8FEE-7A0D1EA692A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pic>
        <p:nvPicPr>
          <p:cNvPr id="16" name="Picture 3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9029" y="65605"/>
            <a:ext cx="803761" cy="6226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0" name="Straight Connector 19"/>
          <p:cNvCxnSpPr/>
          <p:nvPr userDrawn="1"/>
        </p:nvCxnSpPr>
        <p:spPr>
          <a:xfrm>
            <a:off x="468615" y="1062019"/>
            <a:ext cx="0" cy="3888432"/>
          </a:xfrm>
          <a:prstGeom prst="line">
            <a:avLst/>
          </a:prstGeom>
          <a:ln w="31750">
            <a:solidFill>
              <a:srgbClr val="FAA741">
                <a:alpha val="81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 userDrawn="1"/>
        </p:nvSpPr>
        <p:spPr>
          <a:xfrm>
            <a:off x="-36512" y="630106"/>
            <a:ext cx="1022649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100" b="0" dirty="0" err="1">
                <a:solidFill>
                  <a:schemeClr val="accent6">
                    <a:lumMod val="50000"/>
                  </a:schemeClr>
                </a:solidFill>
              </a:rPr>
              <a:t>Emergency</a:t>
            </a:r>
            <a:endParaRPr lang="es-ES" sz="1100" b="0" dirty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r>
              <a:rPr lang="es-ES" sz="1100" b="0" dirty="0">
                <a:solidFill>
                  <a:schemeClr val="accent6">
                    <a:lumMod val="50000"/>
                  </a:schemeClr>
                </a:solidFill>
              </a:rPr>
              <a:t>Management</a:t>
            </a:r>
            <a:endParaRPr lang="en-US" sz="1100" b="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369031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 userDrawn="1"/>
        </p:nvGrpSpPr>
        <p:grpSpPr>
          <a:xfrm>
            <a:off x="-140429" y="-46112"/>
            <a:ext cx="2298483" cy="5282158"/>
            <a:chOff x="-140429" y="-46112"/>
            <a:chExt cx="2298483" cy="5282158"/>
          </a:xfrm>
        </p:grpSpPr>
        <p:pic>
          <p:nvPicPr>
            <p:cNvPr id="28" name="Picture 2"/>
            <p:cNvPicPr>
              <a:picLocks noChangeAspect="1" noChangeArrowheads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-108520" y="-46112"/>
              <a:ext cx="2266574" cy="51896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9" name="Group 28"/>
            <p:cNvGrpSpPr/>
            <p:nvPr userDrawn="1"/>
          </p:nvGrpSpPr>
          <p:grpSpPr>
            <a:xfrm>
              <a:off x="-140429" y="-46112"/>
              <a:ext cx="2298483" cy="5282158"/>
              <a:chOff x="-140429" y="-46112"/>
              <a:chExt cx="2298483" cy="5282158"/>
            </a:xfrm>
          </p:grpSpPr>
          <p:sp>
            <p:nvSpPr>
              <p:cNvPr id="30" name="Rectangle 29"/>
              <p:cNvSpPr/>
              <p:nvPr userDrawn="1"/>
            </p:nvSpPr>
            <p:spPr>
              <a:xfrm>
                <a:off x="-108520" y="969"/>
                <a:ext cx="2266574" cy="5235077"/>
              </a:xfrm>
              <a:prstGeom prst="rect">
                <a:avLst/>
              </a:prstGeom>
              <a:gradFill>
                <a:gsLst>
                  <a:gs pos="0">
                    <a:schemeClr val="accent1">
                      <a:tint val="66000"/>
                      <a:satMod val="160000"/>
                      <a:alpha val="0"/>
                    </a:schemeClr>
                  </a:gs>
                  <a:gs pos="78000">
                    <a:schemeClr val="bg1"/>
                  </a:gs>
                </a:gsLst>
                <a:lin ang="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1" name="Rectangle 30"/>
              <p:cNvSpPr/>
              <p:nvPr userDrawn="1"/>
            </p:nvSpPr>
            <p:spPr>
              <a:xfrm>
                <a:off x="-140429" y="-46112"/>
                <a:ext cx="2298483" cy="5189612"/>
              </a:xfrm>
              <a:prstGeom prst="rect">
                <a:avLst/>
              </a:prstGeom>
              <a:solidFill>
                <a:schemeClr val="bg1">
                  <a:alpha val="4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2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867704" y="246286"/>
            <a:ext cx="7819096" cy="288032"/>
          </a:xfrm>
          <a:solidFill>
            <a:srgbClr val="5AC4DD"/>
          </a:solidFill>
          <a:ln>
            <a:noFill/>
          </a:ln>
        </p:spPr>
        <p:txBody>
          <a:bodyPr>
            <a:noAutofit/>
          </a:bodyPr>
          <a:lstStyle>
            <a:lvl1pPr algn="l">
              <a:defRPr sz="1800" b="0" spc="700" baseline="0">
                <a:ln>
                  <a:noFill/>
                </a:ln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>
          <a:xfrm>
            <a:off x="1387047" y="699542"/>
            <a:ext cx="7299753" cy="382307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 userDrawn="1">
            <p:ph type="dt" sz="half" idx="10"/>
          </p:nvPr>
        </p:nvSpPr>
        <p:spPr>
          <a:xfrm>
            <a:off x="457200" y="4876006"/>
            <a:ext cx="2133600" cy="273844"/>
          </a:xfrm>
        </p:spPr>
        <p:txBody>
          <a:bodyPr/>
          <a:lstStyle/>
          <a:p>
            <a:fld id="{30E17047-C597-4B34-8FEE-7A0D1EA692A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11"/>
          </p:nvPr>
        </p:nvSpPr>
        <p:spPr>
          <a:xfrm>
            <a:off x="3124200" y="4876006"/>
            <a:ext cx="2895600" cy="273844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>
          <a:xfrm>
            <a:off x="6553200" y="4876006"/>
            <a:ext cx="2133600" cy="273844"/>
          </a:xfrm>
        </p:spPr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cxnSp>
        <p:nvCxnSpPr>
          <p:cNvPr id="24" name="Straight Connector 23"/>
          <p:cNvCxnSpPr/>
          <p:nvPr userDrawn="1"/>
        </p:nvCxnSpPr>
        <p:spPr>
          <a:xfrm>
            <a:off x="471540" y="1062019"/>
            <a:ext cx="0" cy="3888432"/>
          </a:xfrm>
          <a:prstGeom prst="line">
            <a:avLst/>
          </a:prstGeom>
          <a:ln w="31750">
            <a:solidFill>
              <a:srgbClr val="5AC4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 userDrawn="1"/>
        </p:nvSpPr>
        <p:spPr>
          <a:xfrm>
            <a:off x="35496" y="614834"/>
            <a:ext cx="950642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100" b="0" dirty="0" err="1">
                <a:solidFill>
                  <a:schemeClr val="accent5">
                    <a:lumMod val="75000"/>
                  </a:schemeClr>
                </a:solidFill>
              </a:rPr>
              <a:t>Atmosphere</a:t>
            </a:r>
            <a:endParaRPr lang="es-ES" sz="1100" b="0" dirty="0">
              <a:solidFill>
                <a:schemeClr val="accent5">
                  <a:lumMod val="75000"/>
                </a:schemeClr>
              </a:solidFill>
            </a:endParaRPr>
          </a:p>
          <a:p>
            <a:pPr algn="ctr"/>
            <a:r>
              <a:rPr lang="es-ES" sz="1100" b="0" dirty="0" err="1">
                <a:solidFill>
                  <a:schemeClr val="accent5">
                    <a:lumMod val="75000"/>
                  </a:schemeClr>
                </a:solidFill>
              </a:rPr>
              <a:t>Monitoring</a:t>
            </a:r>
            <a:endParaRPr lang="en-US" sz="1100" b="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20" name="Picture 2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53253" y="42236"/>
            <a:ext cx="693115" cy="6523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9677779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 userDrawn="1"/>
        </p:nvGrpSpPr>
        <p:grpSpPr>
          <a:xfrm>
            <a:off x="-140429" y="-46112"/>
            <a:ext cx="2298483" cy="5282158"/>
            <a:chOff x="-140429" y="-46112"/>
            <a:chExt cx="2298483" cy="5282158"/>
          </a:xfrm>
        </p:grpSpPr>
        <p:pic>
          <p:nvPicPr>
            <p:cNvPr id="11" name="Picture 2"/>
            <p:cNvPicPr>
              <a:picLocks noChangeAspect="1" noChangeArrowheads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-108520" y="-46112"/>
              <a:ext cx="2266574" cy="51896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2" name="Group 11"/>
            <p:cNvGrpSpPr/>
            <p:nvPr userDrawn="1"/>
          </p:nvGrpSpPr>
          <p:grpSpPr>
            <a:xfrm>
              <a:off x="-140429" y="-46112"/>
              <a:ext cx="2298483" cy="5282158"/>
              <a:chOff x="-140429" y="-46112"/>
              <a:chExt cx="2298483" cy="5282158"/>
            </a:xfrm>
          </p:grpSpPr>
          <p:sp>
            <p:nvSpPr>
              <p:cNvPr id="14" name="Rectangle 13"/>
              <p:cNvSpPr/>
              <p:nvPr userDrawn="1"/>
            </p:nvSpPr>
            <p:spPr>
              <a:xfrm>
                <a:off x="-108520" y="969"/>
                <a:ext cx="2266574" cy="5235077"/>
              </a:xfrm>
              <a:prstGeom prst="rect">
                <a:avLst/>
              </a:prstGeom>
              <a:gradFill>
                <a:gsLst>
                  <a:gs pos="0">
                    <a:schemeClr val="accent1">
                      <a:tint val="66000"/>
                      <a:satMod val="160000"/>
                      <a:alpha val="0"/>
                    </a:schemeClr>
                  </a:gs>
                  <a:gs pos="78000">
                    <a:schemeClr val="bg1"/>
                  </a:gs>
                </a:gsLst>
                <a:lin ang="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8" name="Rectangle 17"/>
              <p:cNvSpPr/>
              <p:nvPr userDrawn="1"/>
            </p:nvSpPr>
            <p:spPr>
              <a:xfrm>
                <a:off x="-140429" y="-46112"/>
                <a:ext cx="2298483" cy="5189612"/>
              </a:xfrm>
              <a:prstGeom prst="rect">
                <a:avLst/>
              </a:prstGeom>
              <a:solidFill>
                <a:schemeClr val="bg1">
                  <a:alpha val="4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2975" y="699542"/>
            <a:ext cx="7743826" cy="382307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876006"/>
            <a:ext cx="2133600" cy="273844"/>
          </a:xfrm>
        </p:spPr>
        <p:txBody>
          <a:bodyPr/>
          <a:lstStyle/>
          <a:p>
            <a:fld id="{30E17047-C597-4B34-8FEE-7A0D1EA692A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876006"/>
            <a:ext cx="2895600" cy="273844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876006"/>
            <a:ext cx="2133600" cy="273844"/>
          </a:xfrm>
        </p:spPr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867704" y="246286"/>
            <a:ext cx="7819096" cy="288032"/>
          </a:xfrm>
          <a:solidFill>
            <a:srgbClr val="5AC4DD"/>
          </a:solidFill>
          <a:ln>
            <a:noFill/>
          </a:ln>
        </p:spPr>
        <p:txBody>
          <a:bodyPr>
            <a:noAutofit/>
          </a:bodyPr>
          <a:lstStyle>
            <a:lvl1pPr algn="l">
              <a:defRPr sz="1800" b="0" spc="700" baseline="0">
                <a:ln>
                  <a:noFill/>
                </a:ln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15" name="Straight Connector 14"/>
          <p:cNvCxnSpPr/>
          <p:nvPr userDrawn="1"/>
        </p:nvCxnSpPr>
        <p:spPr>
          <a:xfrm>
            <a:off x="471540" y="1062019"/>
            <a:ext cx="0" cy="3888432"/>
          </a:xfrm>
          <a:prstGeom prst="line">
            <a:avLst/>
          </a:prstGeom>
          <a:ln w="31750">
            <a:solidFill>
              <a:srgbClr val="5AC4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 userDrawn="1"/>
        </p:nvSpPr>
        <p:spPr>
          <a:xfrm>
            <a:off x="35496" y="614834"/>
            <a:ext cx="950642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100" b="0" dirty="0" err="1">
                <a:solidFill>
                  <a:schemeClr val="accent5">
                    <a:lumMod val="75000"/>
                  </a:schemeClr>
                </a:solidFill>
              </a:rPr>
              <a:t>Atmosphere</a:t>
            </a:r>
            <a:endParaRPr lang="es-ES" sz="1100" b="0" dirty="0">
              <a:solidFill>
                <a:schemeClr val="accent5">
                  <a:lumMod val="75000"/>
                </a:schemeClr>
              </a:solidFill>
            </a:endParaRPr>
          </a:p>
          <a:p>
            <a:pPr algn="ctr"/>
            <a:r>
              <a:rPr lang="es-ES" sz="1100" b="0" dirty="0" err="1">
                <a:solidFill>
                  <a:schemeClr val="accent5">
                    <a:lumMod val="75000"/>
                  </a:schemeClr>
                </a:solidFill>
              </a:rPr>
              <a:t>Monitoring</a:t>
            </a:r>
            <a:endParaRPr lang="en-US" sz="1100" b="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53253" y="42236"/>
            <a:ext cx="693115" cy="6523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9588086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5184000"/>
          </a:xfrm>
          <a:prstGeom prst="rect">
            <a:avLst/>
          </a:prstGeom>
          <a:solidFill>
            <a:srgbClr val="62C4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06278" y="0"/>
            <a:ext cx="1848396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876006"/>
            <a:ext cx="2133600" cy="273844"/>
          </a:xfr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30E17047-C597-4B34-8FEE-7A0D1EA692A4}" type="datetimeFigureOut">
              <a:rPr lang="en-US" smtClean="0"/>
              <a:pPr/>
              <a:t>9/22/2026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876006"/>
            <a:ext cx="2895600" cy="273844"/>
          </a:xfr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876006"/>
            <a:ext cx="2133600" cy="273844"/>
          </a:xfr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58768E1A-8455-4611-8763-3FA1B747F6B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218" name="Picture 2" descr="S:\F15015_Copernicus\3_Work\330_Work-in-process\SC4_BackgroundMat\PPT\item Copernicus\Icon-01.png"/>
          <p:cNvPicPr>
            <a:picLocks noChangeAspect="1" noChangeArrowheads="1"/>
          </p:cNvPicPr>
          <p:nvPr userDrawn="1"/>
        </p:nvPicPr>
        <p:blipFill rotWithShape="1">
          <a:blip r:embed="rId3" cstate="print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23528" y="1491630"/>
            <a:ext cx="2088232" cy="24489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 userDrawn="1"/>
        </p:nvSpPr>
        <p:spPr>
          <a:xfrm>
            <a:off x="204713" y="3507854"/>
            <a:ext cx="2361726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100" b="0" dirty="0" err="1">
                <a:solidFill>
                  <a:schemeClr val="bg1"/>
                </a:solidFill>
              </a:rPr>
              <a:t>Atmosphere</a:t>
            </a:r>
            <a:r>
              <a:rPr lang="es-ES" sz="1100" b="0" baseline="0" dirty="0">
                <a:solidFill>
                  <a:schemeClr val="bg1"/>
                </a:solidFill>
              </a:rPr>
              <a:t> </a:t>
            </a:r>
            <a:r>
              <a:rPr lang="es-ES" sz="1100" b="0" dirty="0" err="1">
                <a:solidFill>
                  <a:schemeClr val="bg1"/>
                </a:solidFill>
              </a:rPr>
              <a:t>Monitoring</a:t>
            </a:r>
            <a:endParaRPr lang="en-US" sz="1100" b="0" dirty="0">
              <a:solidFill>
                <a:schemeClr val="bg1"/>
              </a:solidFill>
            </a:endParaRPr>
          </a:p>
        </p:txBody>
      </p:sp>
      <p:sp>
        <p:nvSpPr>
          <p:cNvPr id="26" name="Subtitle 2"/>
          <p:cNvSpPr>
            <a:spLocks noGrp="1"/>
          </p:cNvSpPr>
          <p:nvPr>
            <p:ph type="subTitle" idx="13"/>
          </p:nvPr>
        </p:nvSpPr>
        <p:spPr>
          <a:xfrm>
            <a:off x="2555776" y="3147814"/>
            <a:ext cx="4752528" cy="1152128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7" name="Content Placeholder 2"/>
          <p:cNvSpPr>
            <a:spLocks noGrp="1"/>
          </p:cNvSpPr>
          <p:nvPr>
            <p:ph idx="1" hasCustomPrompt="1"/>
          </p:nvPr>
        </p:nvSpPr>
        <p:spPr>
          <a:xfrm>
            <a:off x="2555776" y="2427735"/>
            <a:ext cx="4752528" cy="720080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39E2ABB-3186-AB4D-8D93-E74D726D46B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927" y="4485600"/>
            <a:ext cx="3599434" cy="310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80558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"/>
          <p:cNvPicPr>
            <a:picLocks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2700" y="0"/>
            <a:ext cx="2266574" cy="518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Rectangle 29"/>
          <p:cNvSpPr/>
          <p:nvPr userDrawn="1"/>
        </p:nvSpPr>
        <p:spPr>
          <a:xfrm>
            <a:off x="-25648" y="-1"/>
            <a:ext cx="2266574" cy="518400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0"/>
                </a:schemeClr>
              </a:gs>
              <a:gs pos="78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ectangle 30"/>
          <p:cNvSpPr/>
          <p:nvPr userDrawn="1"/>
        </p:nvSpPr>
        <p:spPr>
          <a:xfrm>
            <a:off x="0" y="0"/>
            <a:ext cx="2298483" cy="5184000"/>
          </a:xfrm>
          <a:prstGeom prst="rect">
            <a:avLst/>
          </a:prstGeom>
          <a:solidFill>
            <a:schemeClr val="bg1"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 userDrawn="1">
            <p:ph sz="half" idx="1"/>
          </p:nvPr>
        </p:nvSpPr>
        <p:spPr>
          <a:xfrm>
            <a:off x="1022920" y="699542"/>
            <a:ext cx="4038600" cy="381642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 userDrawn="1">
            <p:ph sz="half" idx="2"/>
          </p:nvPr>
        </p:nvSpPr>
        <p:spPr>
          <a:xfrm>
            <a:off x="5076056" y="699542"/>
            <a:ext cx="4038600" cy="381642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 userDrawn="1">
            <p:ph type="dt" sz="half" idx="10"/>
          </p:nvPr>
        </p:nvSpPr>
        <p:spPr>
          <a:xfrm>
            <a:off x="457200" y="4876006"/>
            <a:ext cx="2133600" cy="273844"/>
          </a:xfrm>
        </p:spPr>
        <p:txBody>
          <a:bodyPr/>
          <a:lstStyle/>
          <a:p>
            <a:fld id="{30E17047-C597-4B34-8FEE-7A0D1EA692A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 userDrawn="1">
            <p:ph type="ftr" sz="quarter" idx="11"/>
          </p:nvPr>
        </p:nvSpPr>
        <p:spPr>
          <a:xfrm>
            <a:off x="3124200" y="4876006"/>
            <a:ext cx="2895600" cy="273844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 userDrawn="1">
            <p:ph type="sldNum" sz="quarter" idx="12"/>
          </p:nvPr>
        </p:nvSpPr>
        <p:spPr>
          <a:xfrm>
            <a:off x="6553200" y="4876006"/>
            <a:ext cx="2133600" cy="273844"/>
          </a:xfrm>
        </p:spPr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867704" y="246286"/>
            <a:ext cx="7819096" cy="288032"/>
          </a:xfrm>
          <a:solidFill>
            <a:srgbClr val="5AC4DD"/>
          </a:solidFill>
          <a:ln>
            <a:noFill/>
          </a:ln>
        </p:spPr>
        <p:txBody>
          <a:bodyPr>
            <a:noAutofit/>
          </a:bodyPr>
          <a:lstStyle>
            <a:lvl1pPr algn="l">
              <a:defRPr sz="1800" b="0" spc="700" baseline="0">
                <a:ln>
                  <a:noFill/>
                </a:ln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471540" y="1062019"/>
            <a:ext cx="0" cy="3888432"/>
          </a:xfrm>
          <a:prstGeom prst="line">
            <a:avLst/>
          </a:prstGeom>
          <a:ln w="31750">
            <a:solidFill>
              <a:srgbClr val="5AC4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 userDrawn="1"/>
        </p:nvSpPr>
        <p:spPr>
          <a:xfrm>
            <a:off x="35496" y="614834"/>
            <a:ext cx="950642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100" b="0" dirty="0" err="1">
                <a:solidFill>
                  <a:schemeClr val="accent5">
                    <a:lumMod val="75000"/>
                  </a:schemeClr>
                </a:solidFill>
              </a:rPr>
              <a:t>Atmosphere</a:t>
            </a:r>
            <a:endParaRPr lang="es-ES" sz="1100" b="0" dirty="0">
              <a:solidFill>
                <a:schemeClr val="accent5">
                  <a:lumMod val="75000"/>
                </a:schemeClr>
              </a:solidFill>
            </a:endParaRPr>
          </a:p>
          <a:p>
            <a:pPr algn="ctr"/>
            <a:r>
              <a:rPr lang="es-ES" sz="1100" b="0" dirty="0" err="1">
                <a:solidFill>
                  <a:schemeClr val="accent5">
                    <a:lumMod val="75000"/>
                  </a:schemeClr>
                </a:solidFill>
              </a:rPr>
              <a:t>Monitoring</a:t>
            </a:r>
            <a:endParaRPr lang="en-US" sz="1100" b="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53253" y="42236"/>
            <a:ext cx="693115" cy="6523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628219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 userDrawn="1"/>
        </p:nvGrpSpPr>
        <p:grpSpPr>
          <a:xfrm>
            <a:off x="-140429" y="-46112"/>
            <a:ext cx="2298483" cy="5282158"/>
            <a:chOff x="-140429" y="-46112"/>
            <a:chExt cx="2298483" cy="5282158"/>
          </a:xfrm>
        </p:grpSpPr>
        <p:pic>
          <p:nvPicPr>
            <p:cNvPr id="17" name="Picture 2"/>
            <p:cNvPicPr>
              <a:picLocks noChangeAspect="1" noChangeArrowheads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-108520" y="-46112"/>
              <a:ext cx="2266574" cy="51896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8" name="Group 17"/>
            <p:cNvGrpSpPr/>
            <p:nvPr userDrawn="1"/>
          </p:nvGrpSpPr>
          <p:grpSpPr>
            <a:xfrm>
              <a:off x="-140429" y="-46112"/>
              <a:ext cx="2298483" cy="5282158"/>
              <a:chOff x="-140429" y="-46112"/>
              <a:chExt cx="2298483" cy="5282158"/>
            </a:xfrm>
          </p:grpSpPr>
          <p:sp>
            <p:nvSpPr>
              <p:cNvPr id="19" name="Rectangle 18"/>
              <p:cNvSpPr/>
              <p:nvPr userDrawn="1"/>
            </p:nvSpPr>
            <p:spPr>
              <a:xfrm>
                <a:off x="-108520" y="969"/>
                <a:ext cx="2266574" cy="5235077"/>
              </a:xfrm>
              <a:prstGeom prst="rect">
                <a:avLst/>
              </a:prstGeom>
              <a:gradFill>
                <a:gsLst>
                  <a:gs pos="0">
                    <a:schemeClr val="accent1">
                      <a:tint val="66000"/>
                      <a:satMod val="160000"/>
                      <a:alpha val="0"/>
                    </a:schemeClr>
                  </a:gs>
                  <a:gs pos="78000">
                    <a:schemeClr val="bg1"/>
                  </a:gs>
                </a:gsLst>
                <a:lin ang="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1" name="Rectangle 20"/>
              <p:cNvSpPr/>
              <p:nvPr userDrawn="1"/>
            </p:nvSpPr>
            <p:spPr>
              <a:xfrm>
                <a:off x="-140429" y="-46112"/>
                <a:ext cx="2298483" cy="5189612"/>
              </a:xfrm>
              <a:prstGeom prst="rect">
                <a:avLst/>
              </a:prstGeom>
              <a:solidFill>
                <a:schemeClr val="bg1">
                  <a:alpha val="4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0154" y="627534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9592" y="1203598"/>
            <a:ext cx="4040188" cy="339102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7980" y="627534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7418" y="1203598"/>
            <a:ext cx="4041775" cy="339102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17047-C597-4B34-8FEE-7A0D1EA692A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867704" y="246286"/>
            <a:ext cx="7819096" cy="288032"/>
          </a:xfrm>
          <a:solidFill>
            <a:srgbClr val="5AC4DD"/>
          </a:solidFill>
          <a:ln>
            <a:noFill/>
          </a:ln>
        </p:spPr>
        <p:txBody>
          <a:bodyPr>
            <a:noAutofit/>
          </a:bodyPr>
          <a:lstStyle>
            <a:lvl1pPr algn="l">
              <a:defRPr sz="1800" b="0" spc="700" baseline="0">
                <a:ln>
                  <a:noFill/>
                </a:ln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15" name="Straight Connector 14"/>
          <p:cNvCxnSpPr/>
          <p:nvPr userDrawn="1"/>
        </p:nvCxnSpPr>
        <p:spPr>
          <a:xfrm>
            <a:off x="471540" y="1062019"/>
            <a:ext cx="0" cy="3888432"/>
          </a:xfrm>
          <a:prstGeom prst="line">
            <a:avLst/>
          </a:prstGeom>
          <a:ln w="31750">
            <a:solidFill>
              <a:srgbClr val="5AC4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 userDrawn="1"/>
        </p:nvSpPr>
        <p:spPr>
          <a:xfrm>
            <a:off x="35496" y="614834"/>
            <a:ext cx="950642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100" b="0" dirty="0" err="1">
                <a:solidFill>
                  <a:schemeClr val="accent5">
                    <a:lumMod val="75000"/>
                  </a:schemeClr>
                </a:solidFill>
              </a:rPr>
              <a:t>Atmosphere</a:t>
            </a:r>
            <a:endParaRPr lang="es-ES" sz="1100" b="0" dirty="0">
              <a:solidFill>
                <a:schemeClr val="accent5">
                  <a:lumMod val="75000"/>
                </a:schemeClr>
              </a:solidFill>
            </a:endParaRPr>
          </a:p>
          <a:p>
            <a:pPr algn="ctr"/>
            <a:r>
              <a:rPr lang="es-ES" sz="1100" b="0" dirty="0" err="1">
                <a:solidFill>
                  <a:schemeClr val="accent5">
                    <a:lumMod val="75000"/>
                  </a:schemeClr>
                </a:solidFill>
              </a:rPr>
              <a:t>Monitoring</a:t>
            </a:r>
            <a:endParaRPr lang="en-US" sz="1100" b="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20" name="Picture 2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53253" y="42236"/>
            <a:ext cx="693115" cy="6523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9323534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 userDrawn="1"/>
        </p:nvGrpSpPr>
        <p:grpSpPr>
          <a:xfrm>
            <a:off x="-140429" y="-46112"/>
            <a:ext cx="2298483" cy="5282158"/>
            <a:chOff x="-140429" y="-46112"/>
            <a:chExt cx="2298483" cy="5282158"/>
          </a:xfrm>
        </p:grpSpPr>
        <p:pic>
          <p:nvPicPr>
            <p:cNvPr id="30" name="Picture 2"/>
            <p:cNvPicPr>
              <a:picLocks noChangeAspect="1" noChangeArrowheads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-108520" y="-46112"/>
              <a:ext cx="2266574" cy="51896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1" name="Group 30"/>
            <p:cNvGrpSpPr/>
            <p:nvPr userDrawn="1"/>
          </p:nvGrpSpPr>
          <p:grpSpPr>
            <a:xfrm>
              <a:off x="-140429" y="-46112"/>
              <a:ext cx="2298483" cy="5282158"/>
              <a:chOff x="-140429" y="-46112"/>
              <a:chExt cx="2298483" cy="5282158"/>
            </a:xfrm>
          </p:grpSpPr>
          <p:sp>
            <p:nvSpPr>
              <p:cNvPr id="32" name="Rectangle 31"/>
              <p:cNvSpPr/>
              <p:nvPr userDrawn="1"/>
            </p:nvSpPr>
            <p:spPr>
              <a:xfrm>
                <a:off x="-108520" y="969"/>
                <a:ext cx="2266574" cy="5235077"/>
              </a:xfrm>
              <a:prstGeom prst="rect">
                <a:avLst/>
              </a:prstGeom>
              <a:gradFill>
                <a:gsLst>
                  <a:gs pos="0">
                    <a:schemeClr val="accent1">
                      <a:tint val="66000"/>
                      <a:satMod val="160000"/>
                      <a:alpha val="0"/>
                    </a:schemeClr>
                  </a:gs>
                  <a:gs pos="78000">
                    <a:schemeClr val="bg1"/>
                  </a:gs>
                </a:gsLst>
                <a:lin ang="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3" name="Rectangle 32"/>
              <p:cNvSpPr/>
              <p:nvPr userDrawn="1"/>
            </p:nvSpPr>
            <p:spPr>
              <a:xfrm>
                <a:off x="-140429" y="-46112"/>
                <a:ext cx="2298483" cy="5189612"/>
              </a:xfrm>
              <a:prstGeom prst="rect">
                <a:avLst/>
              </a:prstGeom>
              <a:solidFill>
                <a:schemeClr val="bg1">
                  <a:alpha val="4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3" name="Date Placeholder 2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30E17047-C597-4B34-8FEE-7A0D1EA692A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867704" y="246286"/>
            <a:ext cx="7819096" cy="288032"/>
          </a:xfrm>
          <a:solidFill>
            <a:srgbClr val="5AC4DD"/>
          </a:solidFill>
          <a:ln>
            <a:noFill/>
          </a:ln>
        </p:spPr>
        <p:txBody>
          <a:bodyPr>
            <a:noAutofit/>
          </a:bodyPr>
          <a:lstStyle>
            <a:lvl1pPr algn="l">
              <a:defRPr sz="1800" b="0" spc="700" baseline="0">
                <a:ln>
                  <a:noFill/>
                </a:ln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19" name="Straight Connector 18"/>
          <p:cNvCxnSpPr/>
          <p:nvPr userDrawn="1"/>
        </p:nvCxnSpPr>
        <p:spPr>
          <a:xfrm>
            <a:off x="471540" y="1062019"/>
            <a:ext cx="0" cy="3888432"/>
          </a:xfrm>
          <a:prstGeom prst="line">
            <a:avLst/>
          </a:prstGeom>
          <a:ln w="31750">
            <a:solidFill>
              <a:srgbClr val="5AC4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 userDrawn="1"/>
        </p:nvSpPr>
        <p:spPr>
          <a:xfrm>
            <a:off x="35496" y="614834"/>
            <a:ext cx="950642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100" b="0" dirty="0" err="1">
                <a:solidFill>
                  <a:schemeClr val="accent5">
                    <a:lumMod val="75000"/>
                  </a:schemeClr>
                </a:solidFill>
              </a:rPr>
              <a:t>Atmosphere</a:t>
            </a:r>
            <a:endParaRPr lang="es-ES" sz="1100" b="0" dirty="0">
              <a:solidFill>
                <a:schemeClr val="accent5">
                  <a:lumMod val="75000"/>
                </a:schemeClr>
              </a:solidFill>
            </a:endParaRPr>
          </a:p>
          <a:p>
            <a:pPr algn="ctr"/>
            <a:r>
              <a:rPr lang="es-ES" sz="1100" b="0" dirty="0" err="1">
                <a:solidFill>
                  <a:schemeClr val="accent5">
                    <a:lumMod val="75000"/>
                  </a:schemeClr>
                </a:solidFill>
              </a:rPr>
              <a:t>Monitoring</a:t>
            </a:r>
            <a:endParaRPr lang="en-US" sz="1100" b="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21" name="Picture 2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53253" y="42236"/>
            <a:ext cx="693115" cy="6523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1334873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/>
          <p:cNvGrpSpPr/>
          <p:nvPr userDrawn="1"/>
        </p:nvGrpSpPr>
        <p:grpSpPr>
          <a:xfrm>
            <a:off x="-140429" y="-46112"/>
            <a:ext cx="2298483" cy="5282158"/>
            <a:chOff x="-140429" y="-46112"/>
            <a:chExt cx="2298483" cy="5282158"/>
          </a:xfrm>
        </p:grpSpPr>
        <p:pic>
          <p:nvPicPr>
            <p:cNvPr id="27" name="Picture 2"/>
            <p:cNvPicPr>
              <a:picLocks noChangeAspect="1" noChangeArrowheads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-108520" y="-46112"/>
              <a:ext cx="2266574" cy="51896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8" name="Group 27"/>
            <p:cNvGrpSpPr/>
            <p:nvPr userDrawn="1"/>
          </p:nvGrpSpPr>
          <p:grpSpPr>
            <a:xfrm>
              <a:off x="-140429" y="-46112"/>
              <a:ext cx="2298483" cy="5282158"/>
              <a:chOff x="-140429" y="-46112"/>
              <a:chExt cx="2298483" cy="5282158"/>
            </a:xfrm>
          </p:grpSpPr>
          <p:sp>
            <p:nvSpPr>
              <p:cNvPr id="29" name="Rectangle 28"/>
              <p:cNvSpPr/>
              <p:nvPr userDrawn="1"/>
            </p:nvSpPr>
            <p:spPr>
              <a:xfrm>
                <a:off x="-108520" y="969"/>
                <a:ext cx="2266574" cy="5235077"/>
              </a:xfrm>
              <a:prstGeom prst="rect">
                <a:avLst/>
              </a:prstGeom>
              <a:gradFill>
                <a:gsLst>
                  <a:gs pos="0">
                    <a:schemeClr val="accent1">
                      <a:tint val="66000"/>
                      <a:satMod val="160000"/>
                      <a:alpha val="0"/>
                    </a:schemeClr>
                  </a:gs>
                  <a:gs pos="78000">
                    <a:schemeClr val="bg1"/>
                  </a:gs>
                </a:gsLst>
                <a:lin ang="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0" name="Rectangle 29"/>
              <p:cNvSpPr/>
              <p:nvPr userDrawn="1"/>
            </p:nvSpPr>
            <p:spPr>
              <a:xfrm>
                <a:off x="-140429" y="-46112"/>
                <a:ext cx="2298483" cy="5189612"/>
              </a:xfrm>
              <a:prstGeom prst="rect">
                <a:avLst/>
              </a:prstGeom>
              <a:solidFill>
                <a:schemeClr val="bg1">
                  <a:alpha val="4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7225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96754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7225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17047-C597-4B34-8FEE-7A0D1EA692A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471540" y="1062019"/>
            <a:ext cx="0" cy="3888432"/>
          </a:xfrm>
          <a:prstGeom prst="line">
            <a:avLst/>
          </a:prstGeom>
          <a:ln w="31750">
            <a:solidFill>
              <a:srgbClr val="5AC4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 userDrawn="1"/>
        </p:nvSpPr>
        <p:spPr>
          <a:xfrm>
            <a:off x="35496" y="614834"/>
            <a:ext cx="950642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100" b="0" dirty="0" err="1">
                <a:solidFill>
                  <a:schemeClr val="accent5">
                    <a:lumMod val="75000"/>
                  </a:schemeClr>
                </a:solidFill>
              </a:rPr>
              <a:t>Atmosphere</a:t>
            </a:r>
            <a:endParaRPr lang="es-ES" sz="1100" b="0" dirty="0">
              <a:solidFill>
                <a:schemeClr val="accent5">
                  <a:lumMod val="75000"/>
                </a:schemeClr>
              </a:solidFill>
            </a:endParaRPr>
          </a:p>
          <a:p>
            <a:pPr algn="ctr"/>
            <a:r>
              <a:rPr lang="es-ES" sz="1100" b="0" dirty="0" err="1">
                <a:solidFill>
                  <a:schemeClr val="accent5">
                    <a:lumMod val="75000"/>
                  </a:schemeClr>
                </a:solidFill>
              </a:rPr>
              <a:t>Monitoring</a:t>
            </a:r>
            <a:endParaRPr lang="en-US" sz="1100" b="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53253" y="42236"/>
            <a:ext cx="693115" cy="6523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1848218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2" descr="S:\F15015_Copernicus\3_Work\330_Work-in-process\SC4_BackgroundMat\Visual_ID\Photos\Climate_change_ThinkstockPhotos-147656737.jpg"/>
          <p:cNvPicPr>
            <a:picLocks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69"/>
          <a:stretch/>
        </p:blipFill>
        <p:spPr bwMode="auto">
          <a:xfrm>
            <a:off x="0" y="-45910"/>
            <a:ext cx="2350852" cy="5220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A9AA00B3-B300-694B-BB5E-D993B1595EA5}"/>
              </a:ext>
            </a:extLst>
          </p:cNvPr>
          <p:cNvSpPr/>
          <p:nvPr userDrawn="1"/>
        </p:nvSpPr>
        <p:spPr>
          <a:xfrm>
            <a:off x="0" y="-38100"/>
            <a:ext cx="2350852" cy="5256000"/>
          </a:xfrm>
          <a:prstGeom prst="rect">
            <a:avLst/>
          </a:prstGeom>
          <a:solidFill>
            <a:schemeClr val="bg1"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01F2C5B-2D8F-A14D-ABB0-05BDBAF6A3F2}"/>
              </a:ext>
            </a:extLst>
          </p:cNvPr>
          <p:cNvSpPr/>
          <p:nvPr userDrawn="1"/>
        </p:nvSpPr>
        <p:spPr>
          <a:xfrm>
            <a:off x="-108520" y="-53200"/>
            <a:ext cx="2483768" cy="525600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0"/>
                </a:schemeClr>
              </a:gs>
              <a:gs pos="64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867704" y="235007"/>
            <a:ext cx="7819096" cy="277539"/>
          </a:xfrm>
          <a:solidFill>
            <a:srgbClr val="941333"/>
          </a:solidFill>
        </p:spPr>
        <p:txBody>
          <a:bodyPr>
            <a:noAutofit/>
          </a:bodyPr>
          <a:lstStyle>
            <a:lvl1pPr algn="l">
              <a:defRPr sz="1800" b="0" spc="7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>
          <a:xfrm>
            <a:off x="1387047" y="699542"/>
            <a:ext cx="7299753" cy="382307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 userDrawn="1">
            <p:ph type="dt" sz="half" idx="10"/>
          </p:nvPr>
        </p:nvSpPr>
        <p:spPr>
          <a:xfrm>
            <a:off x="457200" y="4876006"/>
            <a:ext cx="2133600" cy="273844"/>
          </a:xfrm>
        </p:spPr>
        <p:txBody>
          <a:bodyPr/>
          <a:lstStyle/>
          <a:p>
            <a:fld id="{30E17047-C597-4B34-8FEE-7A0D1EA692A4}" type="datetimeFigureOut">
              <a:rPr lang="en-US" smtClean="0"/>
              <a:t>9/22/2026</a:t>
            </a:fld>
            <a:endParaRPr lang="en-US"/>
          </a:p>
        </p:txBody>
      </p:sp>
      <p:grpSp>
        <p:nvGrpSpPr>
          <p:cNvPr id="41" name="Group 40"/>
          <p:cNvGrpSpPr/>
          <p:nvPr userDrawn="1"/>
        </p:nvGrpSpPr>
        <p:grpSpPr>
          <a:xfrm>
            <a:off x="107504" y="20834"/>
            <a:ext cx="878633" cy="4929617"/>
            <a:chOff x="164975" y="20834"/>
            <a:chExt cx="878633" cy="4929617"/>
          </a:xfrm>
        </p:grpSpPr>
        <p:cxnSp>
          <p:nvCxnSpPr>
            <p:cNvPr id="42" name="Straight Connector 41"/>
            <p:cNvCxnSpPr/>
            <p:nvPr userDrawn="1"/>
          </p:nvCxnSpPr>
          <p:spPr>
            <a:xfrm>
              <a:off x="503610" y="1062019"/>
              <a:ext cx="0" cy="3888432"/>
            </a:xfrm>
            <a:prstGeom prst="line">
              <a:avLst/>
            </a:prstGeom>
            <a:ln w="31750">
              <a:solidFill>
                <a:srgbClr val="941333">
                  <a:alpha val="81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TextBox 42"/>
            <p:cNvSpPr txBox="1"/>
            <p:nvPr userDrawn="1"/>
          </p:nvSpPr>
          <p:spPr>
            <a:xfrm>
              <a:off x="164975" y="614834"/>
              <a:ext cx="878633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100" b="0" dirty="0" err="1">
                  <a:solidFill>
                    <a:srgbClr val="941333"/>
                  </a:solidFill>
                </a:rPr>
                <a:t>Climate</a:t>
              </a:r>
              <a:endParaRPr lang="es-ES" sz="1100" b="0" dirty="0">
                <a:solidFill>
                  <a:srgbClr val="941333"/>
                </a:solidFill>
              </a:endParaRPr>
            </a:p>
            <a:p>
              <a:r>
                <a:rPr lang="es-ES" sz="1100" b="0" dirty="0" err="1">
                  <a:solidFill>
                    <a:srgbClr val="941333"/>
                  </a:solidFill>
                </a:rPr>
                <a:t>Change</a:t>
              </a:r>
              <a:endParaRPr lang="en-US" sz="1100" b="0" dirty="0">
                <a:solidFill>
                  <a:srgbClr val="941333"/>
                </a:solidFill>
              </a:endParaRPr>
            </a:p>
          </p:txBody>
        </p:sp>
        <p:pic>
          <p:nvPicPr>
            <p:cNvPr id="44" name="Picture 2"/>
            <p:cNvPicPr>
              <a:picLocks noChangeAspect="1" noChangeArrowheads="1"/>
            </p:cNvPicPr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175246" y="20834"/>
              <a:ext cx="662953" cy="6840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5" name="Footer Placeholder 4"/>
          <p:cNvSpPr>
            <a:spLocks noGrp="1"/>
          </p:cNvSpPr>
          <p:nvPr userDrawn="1">
            <p:ph type="ftr" sz="quarter" idx="11"/>
          </p:nvPr>
        </p:nvSpPr>
        <p:spPr>
          <a:xfrm>
            <a:off x="3124200" y="4876006"/>
            <a:ext cx="2895600" cy="273844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>
          <a:xfrm>
            <a:off x="6553200" y="4876006"/>
            <a:ext cx="2133600" cy="273844"/>
          </a:xfrm>
        </p:spPr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96663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>
          <a:xfrm>
            <a:off x="942975" y="699542"/>
            <a:ext cx="7743826" cy="382307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 userDrawn="1">
            <p:ph type="dt" sz="half" idx="10"/>
          </p:nvPr>
        </p:nvSpPr>
        <p:spPr>
          <a:xfrm>
            <a:off x="457200" y="4876006"/>
            <a:ext cx="2133600" cy="273844"/>
          </a:xfrm>
        </p:spPr>
        <p:txBody>
          <a:bodyPr/>
          <a:lstStyle/>
          <a:p>
            <a:fld id="{30E17047-C597-4B34-8FEE-7A0D1EA692A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11"/>
          </p:nvPr>
        </p:nvSpPr>
        <p:spPr>
          <a:xfrm>
            <a:off x="3124200" y="4876006"/>
            <a:ext cx="2895600" cy="273844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>
          <a:xfrm>
            <a:off x="6553200" y="4876006"/>
            <a:ext cx="2133600" cy="273844"/>
          </a:xfrm>
        </p:spPr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867704" y="235007"/>
            <a:ext cx="7819096" cy="277539"/>
          </a:xfrm>
          <a:solidFill>
            <a:srgbClr val="941333"/>
          </a:solidFill>
        </p:spPr>
        <p:txBody>
          <a:bodyPr>
            <a:noAutofit/>
          </a:bodyPr>
          <a:lstStyle>
            <a:lvl1pPr algn="l">
              <a:defRPr sz="1800" b="0" spc="7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107504" y="20834"/>
            <a:ext cx="878633" cy="4929617"/>
            <a:chOff x="164975" y="20834"/>
            <a:chExt cx="878633" cy="4929617"/>
          </a:xfrm>
        </p:grpSpPr>
        <p:cxnSp>
          <p:nvCxnSpPr>
            <p:cNvPr id="13" name="Straight Connector 12"/>
            <p:cNvCxnSpPr/>
            <p:nvPr userDrawn="1"/>
          </p:nvCxnSpPr>
          <p:spPr>
            <a:xfrm>
              <a:off x="503610" y="1062019"/>
              <a:ext cx="0" cy="3888432"/>
            </a:xfrm>
            <a:prstGeom prst="line">
              <a:avLst/>
            </a:prstGeom>
            <a:ln w="31750">
              <a:solidFill>
                <a:srgbClr val="941333">
                  <a:alpha val="81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 userDrawn="1"/>
          </p:nvSpPr>
          <p:spPr>
            <a:xfrm>
              <a:off x="164975" y="614834"/>
              <a:ext cx="878633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100" b="0" dirty="0" err="1">
                  <a:solidFill>
                    <a:srgbClr val="941333"/>
                  </a:solidFill>
                </a:rPr>
                <a:t>Climate</a:t>
              </a:r>
              <a:endParaRPr lang="es-ES" sz="1100" b="0" dirty="0">
                <a:solidFill>
                  <a:srgbClr val="941333"/>
                </a:solidFill>
              </a:endParaRPr>
            </a:p>
            <a:p>
              <a:r>
                <a:rPr lang="es-ES" sz="1100" b="0" dirty="0" err="1">
                  <a:solidFill>
                    <a:srgbClr val="941333"/>
                  </a:solidFill>
                </a:rPr>
                <a:t>Change</a:t>
              </a:r>
              <a:endParaRPr lang="en-US" sz="1100" b="0" dirty="0">
                <a:solidFill>
                  <a:srgbClr val="941333"/>
                </a:solidFill>
              </a:endParaRPr>
            </a:p>
          </p:txBody>
        </p:sp>
        <p:pic>
          <p:nvPicPr>
            <p:cNvPr id="17" name="Picture 2"/>
            <p:cNvPicPr>
              <a:picLocks noChangeAspect="1" noChangeArrowheads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175246" y="20834"/>
              <a:ext cx="662953" cy="6840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5645421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0" y="0"/>
            <a:ext cx="9144000" cy="5184000"/>
          </a:xfrm>
          <a:prstGeom prst="rect">
            <a:avLst/>
          </a:prstGeom>
          <a:solidFill>
            <a:srgbClr val="941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18"/>
          <a:stretch/>
        </p:blipFill>
        <p:spPr bwMode="auto">
          <a:xfrm>
            <a:off x="7291387" y="-11269"/>
            <a:ext cx="1873569" cy="52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877494"/>
            <a:ext cx="2133600" cy="273844"/>
          </a:xfr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30E17047-C597-4B34-8FEE-7A0D1EA692A4}" type="datetimeFigureOut">
              <a:rPr lang="en-US" smtClean="0"/>
              <a:pPr/>
              <a:t>9/22/2026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877494"/>
            <a:ext cx="2895600" cy="273844"/>
          </a:xfr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877494"/>
            <a:ext cx="2133600" cy="273844"/>
          </a:xfr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58768E1A-8455-4611-8763-3FA1B747F6B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 userDrawn="1"/>
        </p:nvSpPr>
        <p:spPr>
          <a:xfrm>
            <a:off x="621854" y="3536429"/>
            <a:ext cx="14401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b="0" dirty="0" err="1">
                <a:solidFill>
                  <a:schemeClr val="bg1"/>
                </a:solidFill>
              </a:rPr>
              <a:t>Climate</a:t>
            </a:r>
            <a:r>
              <a:rPr lang="es-ES" sz="1100" b="0" baseline="0" dirty="0">
                <a:solidFill>
                  <a:schemeClr val="bg1"/>
                </a:solidFill>
              </a:rPr>
              <a:t> </a:t>
            </a:r>
            <a:r>
              <a:rPr lang="es-ES" sz="1100" b="0" dirty="0" err="1">
                <a:solidFill>
                  <a:schemeClr val="bg1"/>
                </a:solidFill>
              </a:rPr>
              <a:t>Change</a:t>
            </a:r>
            <a:endParaRPr lang="en-US" sz="1100" b="0" dirty="0">
              <a:solidFill>
                <a:schemeClr val="bg1"/>
              </a:solidFill>
            </a:endParaRPr>
          </a:p>
        </p:txBody>
      </p:sp>
      <p:pic>
        <p:nvPicPr>
          <p:cNvPr id="3" name="Picture 2" descr="C3Siconwhite copy.eps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995686"/>
            <a:ext cx="1374927" cy="1439997"/>
          </a:xfrm>
          <a:prstGeom prst="rect">
            <a:avLst/>
          </a:prstGeom>
        </p:spPr>
      </p:pic>
      <p:sp>
        <p:nvSpPr>
          <p:cNvPr id="21" name="Subtitle 2"/>
          <p:cNvSpPr>
            <a:spLocks noGrp="1"/>
          </p:cNvSpPr>
          <p:nvPr>
            <p:ph type="subTitle" idx="13"/>
          </p:nvPr>
        </p:nvSpPr>
        <p:spPr>
          <a:xfrm>
            <a:off x="2555776" y="3147814"/>
            <a:ext cx="4752528" cy="1152128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7" name="Content Placeholder 2"/>
          <p:cNvSpPr>
            <a:spLocks noGrp="1"/>
          </p:cNvSpPr>
          <p:nvPr>
            <p:ph idx="1" hasCustomPrompt="1"/>
          </p:nvPr>
        </p:nvSpPr>
        <p:spPr>
          <a:xfrm>
            <a:off x="2555776" y="2427735"/>
            <a:ext cx="4752528" cy="720080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87809B1-492E-E243-BD56-503C9854095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927" y="4485600"/>
            <a:ext cx="3599434" cy="310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88904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0872" y="699542"/>
            <a:ext cx="4038600" cy="381642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81872" y="699542"/>
            <a:ext cx="4038600" cy="381642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17047-C597-4B34-8FEE-7A0D1EA692A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867704" y="235007"/>
            <a:ext cx="7819096" cy="277539"/>
          </a:xfrm>
          <a:solidFill>
            <a:srgbClr val="941333"/>
          </a:solidFill>
        </p:spPr>
        <p:txBody>
          <a:bodyPr>
            <a:noAutofit/>
          </a:bodyPr>
          <a:lstStyle>
            <a:lvl1pPr algn="l">
              <a:defRPr sz="1800" b="0" spc="7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7" name="Group 16"/>
          <p:cNvGrpSpPr/>
          <p:nvPr userDrawn="1"/>
        </p:nvGrpSpPr>
        <p:grpSpPr>
          <a:xfrm>
            <a:off x="107504" y="20834"/>
            <a:ext cx="878633" cy="4929617"/>
            <a:chOff x="164975" y="20834"/>
            <a:chExt cx="878633" cy="4929617"/>
          </a:xfrm>
        </p:grpSpPr>
        <p:cxnSp>
          <p:nvCxnSpPr>
            <p:cNvPr id="18" name="Straight Connector 17"/>
            <p:cNvCxnSpPr/>
            <p:nvPr userDrawn="1"/>
          </p:nvCxnSpPr>
          <p:spPr>
            <a:xfrm>
              <a:off x="503610" y="1062019"/>
              <a:ext cx="0" cy="3888432"/>
            </a:xfrm>
            <a:prstGeom prst="line">
              <a:avLst/>
            </a:prstGeom>
            <a:ln w="31750">
              <a:solidFill>
                <a:srgbClr val="941333">
                  <a:alpha val="81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 userDrawn="1"/>
          </p:nvSpPr>
          <p:spPr>
            <a:xfrm>
              <a:off x="164975" y="614834"/>
              <a:ext cx="878633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100" b="0" dirty="0" err="1">
                  <a:solidFill>
                    <a:srgbClr val="941333"/>
                  </a:solidFill>
                </a:rPr>
                <a:t>Climate</a:t>
              </a:r>
              <a:endParaRPr lang="es-ES" sz="1100" b="0" dirty="0">
                <a:solidFill>
                  <a:srgbClr val="941333"/>
                </a:solidFill>
              </a:endParaRPr>
            </a:p>
            <a:p>
              <a:r>
                <a:rPr lang="es-ES" sz="1100" b="0" dirty="0" err="1">
                  <a:solidFill>
                    <a:srgbClr val="941333"/>
                  </a:solidFill>
                </a:rPr>
                <a:t>Change</a:t>
              </a:r>
              <a:endParaRPr lang="en-US" sz="1100" b="0" dirty="0">
                <a:solidFill>
                  <a:srgbClr val="941333"/>
                </a:solidFill>
              </a:endParaRPr>
            </a:p>
          </p:txBody>
        </p:sp>
        <p:pic>
          <p:nvPicPr>
            <p:cNvPr id="20" name="Picture 2"/>
            <p:cNvPicPr>
              <a:picLocks noChangeAspect="1" noChangeArrowheads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175246" y="20834"/>
              <a:ext cx="662953" cy="6840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1885258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0154" y="627534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9592" y="1203598"/>
            <a:ext cx="4040188" cy="339102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7980" y="627534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7418" y="1203598"/>
            <a:ext cx="4041775" cy="339102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17047-C597-4B34-8FEE-7A0D1EA692A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itle 1"/>
          <p:cNvSpPr>
            <a:spLocks noGrp="1"/>
          </p:cNvSpPr>
          <p:nvPr>
            <p:ph type="title" hasCustomPrompt="1"/>
          </p:nvPr>
        </p:nvSpPr>
        <p:spPr>
          <a:xfrm>
            <a:off x="867704" y="235007"/>
            <a:ext cx="7819096" cy="277539"/>
          </a:xfrm>
          <a:solidFill>
            <a:srgbClr val="941333"/>
          </a:solidFill>
        </p:spPr>
        <p:txBody>
          <a:bodyPr>
            <a:noAutofit/>
          </a:bodyPr>
          <a:lstStyle>
            <a:lvl1pPr algn="l">
              <a:defRPr sz="1800" b="0" spc="7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9" name="Group 18"/>
          <p:cNvGrpSpPr/>
          <p:nvPr userDrawn="1"/>
        </p:nvGrpSpPr>
        <p:grpSpPr>
          <a:xfrm>
            <a:off x="107504" y="20834"/>
            <a:ext cx="878633" cy="4929617"/>
            <a:chOff x="164975" y="20834"/>
            <a:chExt cx="878633" cy="4929617"/>
          </a:xfrm>
        </p:grpSpPr>
        <p:cxnSp>
          <p:nvCxnSpPr>
            <p:cNvPr id="20" name="Straight Connector 19"/>
            <p:cNvCxnSpPr/>
            <p:nvPr userDrawn="1"/>
          </p:nvCxnSpPr>
          <p:spPr>
            <a:xfrm>
              <a:off x="503610" y="1062019"/>
              <a:ext cx="0" cy="3888432"/>
            </a:xfrm>
            <a:prstGeom prst="line">
              <a:avLst/>
            </a:prstGeom>
            <a:ln w="31750">
              <a:solidFill>
                <a:srgbClr val="941333">
                  <a:alpha val="81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/>
            <p:cNvSpPr txBox="1"/>
            <p:nvPr userDrawn="1"/>
          </p:nvSpPr>
          <p:spPr>
            <a:xfrm>
              <a:off x="164975" y="614834"/>
              <a:ext cx="878633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100" b="0" dirty="0" err="1">
                  <a:solidFill>
                    <a:srgbClr val="941333"/>
                  </a:solidFill>
                </a:rPr>
                <a:t>Climate</a:t>
              </a:r>
              <a:endParaRPr lang="es-ES" sz="1100" b="0" dirty="0">
                <a:solidFill>
                  <a:srgbClr val="941333"/>
                </a:solidFill>
              </a:endParaRPr>
            </a:p>
            <a:p>
              <a:r>
                <a:rPr lang="es-ES" sz="1100" b="0" dirty="0" err="1">
                  <a:solidFill>
                    <a:srgbClr val="941333"/>
                  </a:solidFill>
                </a:rPr>
                <a:t>Change</a:t>
              </a:r>
              <a:endParaRPr lang="en-US" sz="1100" b="0" dirty="0">
                <a:solidFill>
                  <a:srgbClr val="941333"/>
                </a:solidFill>
              </a:endParaRPr>
            </a:p>
          </p:txBody>
        </p:sp>
        <p:pic>
          <p:nvPicPr>
            <p:cNvPr id="22" name="Picture 2"/>
            <p:cNvPicPr>
              <a:picLocks noChangeAspect="1" noChangeArrowheads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175246" y="20834"/>
              <a:ext cx="662953" cy="6840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5975963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S:\F15015_Copernicus\3_Work\330_Work-in-process\SC4_BackgroundMat\Visual_ID\Photos\Climate_change_ThinkstockPhotos-147656737.jpg"/>
          <p:cNvPicPr>
            <a:picLocks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69"/>
          <a:stretch/>
        </p:blipFill>
        <p:spPr bwMode="auto">
          <a:xfrm>
            <a:off x="0" y="-45910"/>
            <a:ext cx="2350852" cy="5220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/>
          <p:cNvSpPr/>
          <p:nvPr userDrawn="1"/>
        </p:nvSpPr>
        <p:spPr>
          <a:xfrm>
            <a:off x="-108520" y="-53200"/>
            <a:ext cx="2483768" cy="525600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0"/>
                </a:schemeClr>
              </a:gs>
              <a:gs pos="64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0" y="-38100"/>
            <a:ext cx="2350852" cy="5256000"/>
          </a:xfrm>
          <a:prstGeom prst="rect">
            <a:avLst/>
          </a:prstGeom>
          <a:solidFill>
            <a:schemeClr val="bg1"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17047-C597-4B34-8FEE-7A0D1EA692A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Title 1"/>
          <p:cNvSpPr>
            <a:spLocks noGrp="1"/>
          </p:cNvSpPr>
          <p:nvPr>
            <p:ph type="title" hasCustomPrompt="1"/>
          </p:nvPr>
        </p:nvSpPr>
        <p:spPr>
          <a:xfrm>
            <a:off x="867704" y="235007"/>
            <a:ext cx="7819096" cy="277539"/>
          </a:xfrm>
          <a:solidFill>
            <a:srgbClr val="941333"/>
          </a:solidFill>
        </p:spPr>
        <p:txBody>
          <a:bodyPr>
            <a:noAutofit/>
          </a:bodyPr>
          <a:lstStyle>
            <a:lvl1pPr algn="l">
              <a:defRPr sz="1800" b="0" spc="7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23" name="Group 22"/>
          <p:cNvGrpSpPr/>
          <p:nvPr userDrawn="1"/>
        </p:nvGrpSpPr>
        <p:grpSpPr>
          <a:xfrm>
            <a:off x="107504" y="20834"/>
            <a:ext cx="878633" cy="4929617"/>
            <a:chOff x="164975" y="20834"/>
            <a:chExt cx="878633" cy="4929617"/>
          </a:xfrm>
        </p:grpSpPr>
        <p:cxnSp>
          <p:nvCxnSpPr>
            <p:cNvPr id="24" name="Straight Connector 23"/>
            <p:cNvCxnSpPr/>
            <p:nvPr userDrawn="1"/>
          </p:nvCxnSpPr>
          <p:spPr>
            <a:xfrm>
              <a:off x="503610" y="1062019"/>
              <a:ext cx="0" cy="3888432"/>
            </a:xfrm>
            <a:prstGeom prst="line">
              <a:avLst/>
            </a:prstGeom>
            <a:ln w="31750">
              <a:solidFill>
                <a:srgbClr val="941333">
                  <a:alpha val="81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 userDrawn="1"/>
          </p:nvSpPr>
          <p:spPr>
            <a:xfrm>
              <a:off x="164975" y="614834"/>
              <a:ext cx="878633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100" b="0" dirty="0" err="1">
                  <a:solidFill>
                    <a:srgbClr val="941333"/>
                  </a:solidFill>
                </a:rPr>
                <a:t>Climate</a:t>
              </a:r>
              <a:endParaRPr lang="es-ES" sz="1100" b="0" dirty="0">
                <a:solidFill>
                  <a:srgbClr val="941333"/>
                </a:solidFill>
              </a:endParaRPr>
            </a:p>
            <a:p>
              <a:r>
                <a:rPr lang="es-ES" sz="1100" b="0" dirty="0" err="1">
                  <a:solidFill>
                    <a:srgbClr val="941333"/>
                  </a:solidFill>
                </a:rPr>
                <a:t>Change</a:t>
              </a:r>
              <a:endParaRPr lang="en-US" sz="1100" b="0" dirty="0">
                <a:solidFill>
                  <a:srgbClr val="941333"/>
                </a:solidFill>
              </a:endParaRPr>
            </a:p>
          </p:txBody>
        </p:sp>
        <p:pic>
          <p:nvPicPr>
            <p:cNvPr id="26" name="Picture 2"/>
            <p:cNvPicPr>
              <a:picLocks noChangeAspect="1" noChangeArrowheads="1"/>
            </p:cNvPicPr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175246" y="20834"/>
              <a:ext cx="662953" cy="6840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6260538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S:\F15015_Copernicus\3_Work\330_Work-in-process\SC4_BackgroundMat\Visual_ID\Photos\Climate_change_ThinkstockPhotos-147656737.jpg"/>
          <p:cNvPicPr>
            <a:picLocks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69"/>
          <a:stretch/>
        </p:blipFill>
        <p:spPr bwMode="auto">
          <a:xfrm>
            <a:off x="0" y="-45910"/>
            <a:ext cx="2350852" cy="5220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/>
          <p:cNvSpPr/>
          <p:nvPr userDrawn="1"/>
        </p:nvSpPr>
        <p:spPr>
          <a:xfrm>
            <a:off x="-108520" y="-53200"/>
            <a:ext cx="2483768" cy="5253222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0"/>
                </a:schemeClr>
              </a:gs>
              <a:gs pos="64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/>
          <p:cNvSpPr/>
          <p:nvPr userDrawn="1"/>
        </p:nvSpPr>
        <p:spPr>
          <a:xfrm>
            <a:off x="0" y="-38100"/>
            <a:ext cx="2350852" cy="5256000"/>
          </a:xfrm>
          <a:prstGeom prst="rect">
            <a:avLst/>
          </a:prstGeom>
          <a:solidFill>
            <a:schemeClr val="bg1"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8905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96754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8905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17047-C597-4B34-8FEE-7A0D1EA692A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grpSp>
        <p:nvGrpSpPr>
          <p:cNvPr id="22" name="Group 21"/>
          <p:cNvGrpSpPr/>
          <p:nvPr userDrawn="1"/>
        </p:nvGrpSpPr>
        <p:grpSpPr>
          <a:xfrm>
            <a:off x="107504" y="20834"/>
            <a:ext cx="878633" cy="4929617"/>
            <a:chOff x="164975" y="20834"/>
            <a:chExt cx="878633" cy="4929617"/>
          </a:xfrm>
        </p:grpSpPr>
        <p:cxnSp>
          <p:nvCxnSpPr>
            <p:cNvPr id="23" name="Straight Connector 22"/>
            <p:cNvCxnSpPr/>
            <p:nvPr userDrawn="1"/>
          </p:nvCxnSpPr>
          <p:spPr>
            <a:xfrm>
              <a:off x="503610" y="1062019"/>
              <a:ext cx="0" cy="3888432"/>
            </a:xfrm>
            <a:prstGeom prst="line">
              <a:avLst/>
            </a:prstGeom>
            <a:ln w="31750">
              <a:solidFill>
                <a:srgbClr val="941333">
                  <a:alpha val="81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 userDrawn="1"/>
          </p:nvSpPr>
          <p:spPr>
            <a:xfrm>
              <a:off x="164975" y="614834"/>
              <a:ext cx="878633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100" b="0" dirty="0" err="1">
                  <a:solidFill>
                    <a:srgbClr val="941333"/>
                  </a:solidFill>
                </a:rPr>
                <a:t>Climate</a:t>
              </a:r>
              <a:endParaRPr lang="es-ES" sz="1100" b="0" dirty="0">
                <a:solidFill>
                  <a:srgbClr val="941333"/>
                </a:solidFill>
              </a:endParaRPr>
            </a:p>
            <a:p>
              <a:r>
                <a:rPr lang="es-ES" sz="1100" b="0" dirty="0" err="1">
                  <a:solidFill>
                    <a:srgbClr val="941333"/>
                  </a:solidFill>
                </a:rPr>
                <a:t>Change</a:t>
              </a:r>
              <a:endParaRPr lang="en-US" sz="1100" b="0" dirty="0">
                <a:solidFill>
                  <a:srgbClr val="941333"/>
                </a:solidFill>
              </a:endParaRPr>
            </a:p>
          </p:txBody>
        </p:sp>
        <p:pic>
          <p:nvPicPr>
            <p:cNvPr id="25" name="Picture 2"/>
            <p:cNvPicPr>
              <a:picLocks noChangeAspect="1" noChangeArrowheads="1"/>
            </p:cNvPicPr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175246" y="20834"/>
              <a:ext cx="662953" cy="6840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5940008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 userDrawn="1"/>
        </p:nvGrpSpPr>
        <p:grpSpPr>
          <a:xfrm>
            <a:off x="-19239" y="-12685"/>
            <a:ext cx="2463883" cy="5176972"/>
            <a:chOff x="-2604708" y="-1040096"/>
            <a:chExt cx="2463883" cy="5176972"/>
          </a:xfrm>
        </p:grpSpPr>
        <p:pic>
          <p:nvPicPr>
            <p:cNvPr id="21" name="Picture 3"/>
            <p:cNvPicPr>
              <a:picLocks noChangeAspect="1" noChangeArrowheads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-2604436" y="-1028650"/>
              <a:ext cx="2002973" cy="51386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Rectangle 21"/>
            <p:cNvSpPr/>
            <p:nvPr userDrawn="1"/>
          </p:nvSpPr>
          <p:spPr>
            <a:xfrm>
              <a:off x="-2604436" y="-1013193"/>
              <a:ext cx="2463611" cy="5150069"/>
            </a:xfrm>
            <a:prstGeom prst="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  <a:alpha val="0"/>
                  </a:schemeClr>
                </a:gs>
                <a:gs pos="63000">
                  <a:schemeClr val="bg1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Rectangle 22"/>
            <p:cNvSpPr/>
            <p:nvPr userDrawn="1"/>
          </p:nvSpPr>
          <p:spPr>
            <a:xfrm>
              <a:off x="-2604708" y="-1040096"/>
              <a:ext cx="2438852" cy="5150069"/>
            </a:xfrm>
            <a:prstGeom prst="rect">
              <a:avLst/>
            </a:prstGeom>
            <a:solidFill>
              <a:schemeClr val="bg1"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867704" y="205979"/>
            <a:ext cx="7819096" cy="277539"/>
          </a:xfrm>
          <a:solidFill>
            <a:srgbClr val="578683"/>
          </a:solidFill>
          <a:ln>
            <a:noFill/>
          </a:ln>
        </p:spPr>
        <p:txBody>
          <a:bodyPr>
            <a:noAutofit/>
          </a:bodyPr>
          <a:lstStyle>
            <a:lvl1pPr algn="l">
              <a:defRPr sz="1800" b="0" spc="700" baseline="0">
                <a:ln>
                  <a:noFill/>
                </a:ln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>
          <a:xfrm>
            <a:off x="1387047" y="699542"/>
            <a:ext cx="7299753" cy="382307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 userDrawn="1">
            <p:ph type="dt" sz="half" idx="10"/>
          </p:nvPr>
        </p:nvSpPr>
        <p:spPr>
          <a:xfrm>
            <a:off x="457200" y="4876006"/>
            <a:ext cx="2133600" cy="273844"/>
          </a:xfrm>
        </p:spPr>
        <p:txBody>
          <a:bodyPr/>
          <a:lstStyle/>
          <a:p>
            <a:fld id="{30E17047-C597-4B34-8FEE-7A0D1EA692A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11"/>
          </p:nvPr>
        </p:nvSpPr>
        <p:spPr>
          <a:xfrm>
            <a:off x="3124200" y="4876006"/>
            <a:ext cx="2895600" cy="273844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>
          <a:xfrm>
            <a:off x="6553200" y="4876006"/>
            <a:ext cx="2133600" cy="273844"/>
          </a:xfrm>
        </p:spPr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 userDrawn="1"/>
        </p:nvCxnSpPr>
        <p:spPr>
          <a:xfrm>
            <a:off x="471539" y="876444"/>
            <a:ext cx="0" cy="4074007"/>
          </a:xfrm>
          <a:prstGeom prst="line">
            <a:avLst/>
          </a:prstGeom>
          <a:ln w="31750">
            <a:solidFill>
              <a:srgbClr val="578683">
                <a:alpha val="81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 userDrawn="1"/>
        </p:nvSpPr>
        <p:spPr>
          <a:xfrm>
            <a:off x="132904" y="640234"/>
            <a:ext cx="1022649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sz="1100" b="0" dirty="0">
                <a:solidFill>
                  <a:srgbClr val="2C4442"/>
                </a:solidFill>
              </a:rPr>
              <a:t>Security</a:t>
            </a:r>
            <a:endParaRPr lang="en-US" sz="1100" b="0" dirty="0">
              <a:solidFill>
                <a:srgbClr val="2C4442"/>
              </a:solidFill>
            </a:endParaRPr>
          </a:p>
        </p:txBody>
      </p:sp>
      <p:pic>
        <p:nvPicPr>
          <p:cNvPr id="19" name="Picture 2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7504" y="-33073"/>
            <a:ext cx="767245" cy="8072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804066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2975" y="699542"/>
            <a:ext cx="7743826" cy="382307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876006"/>
            <a:ext cx="2133600" cy="273844"/>
          </a:xfrm>
        </p:spPr>
        <p:txBody>
          <a:bodyPr/>
          <a:lstStyle/>
          <a:p>
            <a:fld id="{30E17047-C597-4B34-8FEE-7A0D1EA692A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876006"/>
            <a:ext cx="2895600" cy="273844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876006"/>
            <a:ext cx="2133600" cy="273844"/>
          </a:xfrm>
        </p:spPr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867704" y="205979"/>
            <a:ext cx="7819096" cy="277539"/>
          </a:xfrm>
          <a:solidFill>
            <a:srgbClr val="578683"/>
          </a:solidFill>
          <a:ln>
            <a:noFill/>
          </a:ln>
        </p:spPr>
        <p:txBody>
          <a:bodyPr>
            <a:noAutofit/>
          </a:bodyPr>
          <a:lstStyle>
            <a:lvl1pPr algn="l">
              <a:defRPr sz="1800" b="0" spc="700" baseline="0">
                <a:ln>
                  <a:noFill/>
                </a:ln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15" name="Straight Connector 14"/>
          <p:cNvCxnSpPr/>
          <p:nvPr userDrawn="1"/>
        </p:nvCxnSpPr>
        <p:spPr>
          <a:xfrm>
            <a:off x="471539" y="876444"/>
            <a:ext cx="0" cy="4074007"/>
          </a:xfrm>
          <a:prstGeom prst="line">
            <a:avLst/>
          </a:prstGeom>
          <a:ln w="31750">
            <a:solidFill>
              <a:srgbClr val="578683">
                <a:alpha val="81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 userDrawn="1"/>
        </p:nvSpPr>
        <p:spPr>
          <a:xfrm>
            <a:off x="132904" y="640234"/>
            <a:ext cx="1022649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sz="1100" b="0" dirty="0">
                <a:solidFill>
                  <a:srgbClr val="578683"/>
                </a:solidFill>
              </a:rPr>
              <a:t>Security</a:t>
            </a:r>
            <a:endParaRPr lang="en-US" sz="1100" b="0" dirty="0">
              <a:solidFill>
                <a:srgbClr val="578683"/>
              </a:solidFill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7504" y="-33073"/>
            <a:ext cx="767245" cy="8072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9678535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0"/>
            <a:ext cx="9144000" cy="5184000"/>
          </a:xfrm>
          <a:prstGeom prst="rect">
            <a:avLst/>
          </a:prstGeom>
          <a:solidFill>
            <a:srgbClr val="5786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850606"/>
            <a:ext cx="2133600" cy="273844"/>
          </a:xfr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30E17047-C597-4B34-8FEE-7A0D1EA692A4}" type="datetimeFigureOut">
              <a:rPr lang="en-US" smtClean="0"/>
              <a:pPr/>
              <a:t>9/22/2026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850606"/>
            <a:ext cx="2895600" cy="273844"/>
          </a:xfr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en-US"/>
          </a:p>
        </p:txBody>
      </p:sp>
      <p:pic>
        <p:nvPicPr>
          <p:cNvPr id="13314" name="Picture 2" descr="S:\F15015_Copernicus\3_Work\330_Work-in-process\SC4_BackgroundMat\PPT\item Copernicus\Icon-01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49853" y="1937973"/>
            <a:ext cx="2061385" cy="176573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 userDrawn="1"/>
        </p:nvSpPr>
        <p:spPr>
          <a:xfrm>
            <a:off x="1018177" y="3710205"/>
            <a:ext cx="1022649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100" b="0" dirty="0">
                <a:solidFill>
                  <a:schemeClr val="bg1"/>
                </a:solidFill>
              </a:rPr>
              <a:t>Security</a:t>
            </a:r>
            <a:endParaRPr lang="en-US" sz="1100" b="0" dirty="0">
              <a:solidFill>
                <a:schemeClr val="bg1"/>
              </a:solidFill>
            </a:endParaRPr>
          </a:p>
        </p:txBody>
      </p:sp>
      <p:pic>
        <p:nvPicPr>
          <p:cNvPr id="1027" name="Picture 3"/>
          <p:cNvPicPr>
            <a:picLocks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856" t="16406" r="27978" b="9049"/>
          <a:stretch/>
        </p:blipFill>
        <p:spPr bwMode="auto">
          <a:xfrm>
            <a:off x="7195186" y="0"/>
            <a:ext cx="2016000" cy="52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850606"/>
            <a:ext cx="2133600" cy="273844"/>
          </a:xfr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58768E1A-8455-4611-8763-3FA1B747F6B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6" name="Subtitle 2"/>
          <p:cNvSpPr>
            <a:spLocks noGrp="1"/>
          </p:cNvSpPr>
          <p:nvPr>
            <p:ph type="subTitle" idx="13"/>
          </p:nvPr>
        </p:nvSpPr>
        <p:spPr>
          <a:xfrm>
            <a:off x="2555776" y="3147814"/>
            <a:ext cx="4752528" cy="1152128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7" name="Content Placeholder 2"/>
          <p:cNvSpPr>
            <a:spLocks noGrp="1"/>
          </p:cNvSpPr>
          <p:nvPr>
            <p:ph idx="1" hasCustomPrompt="1"/>
          </p:nvPr>
        </p:nvSpPr>
        <p:spPr>
          <a:xfrm>
            <a:off x="2555776" y="2427735"/>
            <a:ext cx="4752528" cy="720080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E6DA9B3-9E6C-2343-ADAB-E3021C64CDB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927" y="4485600"/>
            <a:ext cx="3599434" cy="310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37691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 userDrawn="1"/>
        </p:nvGrpSpPr>
        <p:grpSpPr>
          <a:xfrm>
            <a:off x="-38100" y="12576"/>
            <a:ext cx="2482389" cy="5170484"/>
            <a:chOff x="9658589" y="-81666"/>
            <a:chExt cx="2482389" cy="5170484"/>
          </a:xfrm>
        </p:grpSpPr>
        <p:pic>
          <p:nvPicPr>
            <p:cNvPr id="16" name="Picture 3"/>
            <p:cNvPicPr>
              <a:picLocks noChangeAspect="1" noChangeArrowheads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856" t="16406" r="27978" b="9049"/>
            <a:stretch/>
          </p:blipFill>
          <p:spPr bwMode="auto">
            <a:xfrm>
              <a:off x="9677367" y="-81666"/>
              <a:ext cx="1951417" cy="5162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Rectangle 21"/>
            <p:cNvSpPr/>
            <p:nvPr userDrawn="1"/>
          </p:nvSpPr>
          <p:spPr>
            <a:xfrm>
              <a:off x="9658589" y="-81389"/>
              <a:ext cx="2438852" cy="5150069"/>
            </a:xfrm>
            <a:prstGeom prst="rect">
              <a:avLst/>
            </a:prstGeom>
            <a:solidFill>
              <a:schemeClr val="bg1"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Rectangle 20"/>
            <p:cNvSpPr/>
            <p:nvPr userDrawn="1"/>
          </p:nvSpPr>
          <p:spPr>
            <a:xfrm>
              <a:off x="9677367" y="-61251"/>
              <a:ext cx="2463611" cy="5150069"/>
            </a:xfrm>
            <a:prstGeom prst="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  <a:alpha val="0"/>
                  </a:schemeClr>
                </a:gs>
                <a:gs pos="63000">
                  <a:schemeClr val="bg1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" name="Content Placeholder 2"/>
          <p:cNvSpPr>
            <a:spLocks noGrp="1"/>
          </p:cNvSpPr>
          <p:nvPr userDrawn="1">
            <p:ph sz="half" idx="1"/>
          </p:nvPr>
        </p:nvSpPr>
        <p:spPr>
          <a:xfrm>
            <a:off x="1022920" y="699542"/>
            <a:ext cx="4038600" cy="381642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 userDrawn="1">
            <p:ph sz="half" idx="2"/>
          </p:nvPr>
        </p:nvSpPr>
        <p:spPr>
          <a:xfrm>
            <a:off x="5076056" y="699542"/>
            <a:ext cx="4038600" cy="381642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30E17047-C597-4B34-8FEE-7A0D1EA692A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867704" y="205979"/>
            <a:ext cx="7819096" cy="277539"/>
          </a:xfrm>
          <a:solidFill>
            <a:srgbClr val="578683"/>
          </a:solidFill>
          <a:ln>
            <a:noFill/>
          </a:ln>
        </p:spPr>
        <p:txBody>
          <a:bodyPr>
            <a:noAutofit/>
          </a:bodyPr>
          <a:lstStyle>
            <a:lvl1pPr algn="l">
              <a:defRPr sz="1800" b="0" spc="700" baseline="0">
                <a:ln>
                  <a:noFill/>
                </a:ln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471539" y="876444"/>
            <a:ext cx="0" cy="4074007"/>
          </a:xfrm>
          <a:prstGeom prst="line">
            <a:avLst/>
          </a:prstGeom>
          <a:ln w="31750">
            <a:solidFill>
              <a:srgbClr val="578683">
                <a:alpha val="81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2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7504" y="-33073"/>
            <a:ext cx="767245" cy="8072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extBox 14"/>
          <p:cNvSpPr txBox="1"/>
          <p:nvPr userDrawn="1"/>
        </p:nvSpPr>
        <p:spPr>
          <a:xfrm>
            <a:off x="132904" y="640234"/>
            <a:ext cx="1022649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sz="1100" b="0" dirty="0">
                <a:solidFill>
                  <a:srgbClr val="2C4442"/>
                </a:solidFill>
              </a:rPr>
              <a:t>Security</a:t>
            </a:r>
            <a:endParaRPr lang="en-US" sz="1100" b="0" dirty="0">
              <a:solidFill>
                <a:srgbClr val="2C444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750832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0154" y="627534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9592" y="1203598"/>
            <a:ext cx="4040188" cy="339102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7980" y="627534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7418" y="1203598"/>
            <a:ext cx="4041775" cy="339102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17047-C597-4B34-8FEE-7A0D1EA692A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867704" y="205979"/>
            <a:ext cx="7819096" cy="277539"/>
          </a:xfrm>
          <a:solidFill>
            <a:srgbClr val="578683"/>
          </a:solidFill>
          <a:ln>
            <a:noFill/>
          </a:ln>
        </p:spPr>
        <p:txBody>
          <a:bodyPr>
            <a:noAutofit/>
          </a:bodyPr>
          <a:lstStyle>
            <a:lvl1pPr algn="l">
              <a:defRPr sz="1800" b="0" spc="700" baseline="0">
                <a:ln>
                  <a:noFill/>
                </a:ln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15" name="Straight Connector 14"/>
          <p:cNvCxnSpPr/>
          <p:nvPr userDrawn="1"/>
        </p:nvCxnSpPr>
        <p:spPr>
          <a:xfrm>
            <a:off x="471539" y="876444"/>
            <a:ext cx="0" cy="4074007"/>
          </a:xfrm>
          <a:prstGeom prst="line">
            <a:avLst/>
          </a:prstGeom>
          <a:ln w="31750">
            <a:solidFill>
              <a:srgbClr val="578683">
                <a:alpha val="81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 userDrawn="1"/>
        </p:nvSpPr>
        <p:spPr>
          <a:xfrm>
            <a:off x="132904" y="640234"/>
            <a:ext cx="1022649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sz="1100" b="0" dirty="0">
                <a:solidFill>
                  <a:srgbClr val="578683"/>
                </a:solidFill>
              </a:rPr>
              <a:t>Security</a:t>
            </a:r>
            <a:endParaRPr lang="en-US" sz="1100" b="0" dirty="0">
              <a:solidFill>
                <a:srgbClr val="578683"/>
              </a:solidFill>
            </a:endParaRPr>
          </a:p>
        </p:txBody>
      </p:sp>
      <p:pic>
        <p:nvPicPr>
          <p:cNvPr id="20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7504" y="-33073"/>
            <a:ext cx="767245" cy="8072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0201000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 userDrawn="1"/>
        </p:nvGrpSpPr>
        <p:grpSpPr>
          <a:xfrm>
            <a:off x="-38100" y="12576"/>
            <a:ext cx="2482389" cy="5170484"/>
            <a:chOff x="9658589" y="-81666"/>
            <a:chExt cx="2482389" cy="5170484"/>
          </a:xfrm>
        </p:grpSpPr>
        <p:pic>
          <p:nvPicPr>
            <p:cNvPr id="19" name="Picture 3"/>
            <p:cNvPicPr>
              <a:picLocks noChangeAspect="1" noChangeArrowheads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856" t="16406" r="27978" b="9049"/>
            <a:stretch/>
          </p:blipFill>
          <p:spPr bwMode="auto">
            <a:xfrm>
              <a:off x="9677367" y="-81666"/>
              <a:ext cx="1951417" cy="5162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Rectangle 19"/>
            <p:cNvSpPr/>
            <p:nvPr userDrawn="1"/>
          </p:nvSpPr>
          <p:spPr>
            <a:xfrm>
              <a:off x="9658589" y="-81389"/>
              <a:ext cx="2438852" cy="5150069"/>
            </a:xfrm>
            <a:prstGeom prst="rect">
              <a:avLst/>
            </a:prstGeom>
            <a:solidFill>
              <a:schemeClr val="bg1"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Rectangle 20"/>
            <p:cNvSpPr/>
            <p:nvPr userDrawn="1"/>
          </p:nvSpPr>
          <p:spPr>
            <a:xfrm>
              <a:off x="9677367" y="-61251"/>
              <a:ext cx="2463611" cy="5150069"/>
            </a:xfrm>
            <a:prstGeom prst="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  <a:alpha val="0"/>
                  </a:schemeClr>
                </a:gs>
                <a:gs pos="63000">
                  <a:schemeClr val="bg1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17047-C597-4B34-8FEE-7A0D1EA692A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67704" y="205979"/>
            <a:ext cx="7819096" cy="277539"/>
          </a:xfrm>
          <a:solidFill>
            <a:srgbClr val="578683"/>
          </a:solidFill>
          <a:ln>
            <a:noFill/>
          </a:ln>
        </p:spPr>
        <p:txBody>
          <a:bodyPr>
            <a:noAutofit/>
          </a:bodyPr>
          <a:lstStyle>
            <a:lvl1pPr algn="l">
              <a:defRPr sz="1800" b="0" spc="700" baseline="0">
                <a:ln>
                  <a:noFill/>
                </a:ln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471539" y="876444"/>
            <a:ext cx="0" cy="4074007"/>
          </a:xfrm>
          <a:prstGeom prst="line">
            <a:avLst/>
          </a:prstGeom>
          <a:ln w="31750">
            <a:solidFill>
              <a:srgbClr val="578683">
                <a:alpha val="81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2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7504" y="-33073"/>
            <a:ext cx="767245" cy="8072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TextBox 16"/>
          <p:cNvSpPr txBox="1"/>
          <p:nvPr userDrawn="1"/>
        </p:nvSpPr>
        <p:spPr>
          <a:xfrm>
            <a:off x="132904" y="640234"/>
            <a:ext cx="1022649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sz="1100" b="0" dirty="0">
                <a:solidFill>
                  <a:srgbClr val="2C4442"/>
                </a:solidFill>
              </a:rPr>
              <a:t>Security</a:t>
            </a:r>
            <a:endParaRPr lang="en-US" sz="1100" b="0" dirty="0">
              <a:solidFill>
                <a:srgbClr val="2C444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043328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 userDrawn="1"/>
        </p:nvGrpSpPr>
        <p:grpSpPr>
          <a:xfrm>
            <a:off x="-38100" y="12576"/>
            <a:ext cx="2482389" cy="5170484"/>
            <a:chOff x="9658589" y="-81666"/>
            <a:chExt cx="2482389" cy="5170484"/>
          </a:xfrm>
        </p:grpSpPr>
        <p:pic>
          <p:nvPicPr>
            <p:cNvPr id="20" name="Picture 3"/>
            <p:cNvPicPr>
              <a:picLocks noChangeAspect="1" noChangeArrowheads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856" t="16406" r="27978" b="9049"/>
            <a:stretch/>
          </p:blipFill>
          <p:spPr bwMode="auto">
            <a:xfrm>
              <a:off x="9677367" y="-81666"/>
              <a:ext cx="1951417" cy="5162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" name="Rectangle 20"/>
            <p:cNvSpPr/>
            <p:nvPr userDrawn="1"/>
          </p:nvSpPr>
          <p:spPr>
            <a:xfrm>
              <a:off x="9658589" y="-81389"/>
              <a:ext cx="2438852" cy="5150069"/>
            </a:xfrm>
            <a:prstGeom prst="rect">
              <a:avLst/>
            </a:prstGeom>
            <a:solidFill>
              <a:schemeClr val="bg1"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Rectangle 22"/>
            <p:cNvSpPr/>
            <p:nvPr userDrawn="1"/>
          </p:nvSpPr>
          <p:spPr>
            <a:xfrm>
              <a:off x="9677367" y="-61251"/>
              <a:ext cx="2463611" cy="5150069"/>
            </a:xfrm>
            <a:prstGeom prst="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  <a:alpha val="0"/>
                  </a:schemeClr>
                </a:gs>
                <a:gs pos="63000">
                  <a:schemeClr val="bg1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7225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96754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7225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17047-C597-4B34-8FEE-7A0D1EA692A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471539" y="876444"/>
            <a:ext cx="0" cy="4074007"/>
          </a:xfrm>
          <a:prstGeom prst="line">
            <a:avLst/>
          </a:prstGeom>
          <a:ln w="31750">
            <a:solidFill>
              <a:srgbClr val="578683">
                <a:alpha val="81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2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7504" y="-33073"/>
            <a:ext cx="767245" cy="8072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TextBox 17"/>
          <p:cNvSpPr txBox="1"/>
          <p:nvPr userDrawn="1"/>
        </p:nvSpPr>
        <p:spPr>
          <a:xfrm>
            <a:off x="132904" y="640234"/>
            <a:ext cx="1022649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sz="1100" b="0" dirty="0">
                <a:solidFill>
                  <a:srgbClr val="2C4442"/>
                </a:solidFill>
              </a:rPr>
              <a:t>Security</a:t>
            </a:r>
            <a:endParaRPr lang="en-US" sz="1100" b="0" dirty="0">
              <a:solidFill>
                <a:srgbClr val="2C444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960456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>
          <a:xfrm>
            <a:off x="-34552" y="-19050"/>
            <a:ext cx="2149624" cy="5212283"/>
            <a:chOff x="-5476811" y="-524594"/>
            <a:chExt cx="2149624" cy="5212283"/>
          </a:xfrm>
        </p:grpSpPr>
        <p:pic>
          <p:nvPicPr>
            <p:cNvPr id="1026" name="Picture 2"/>
            <p:cNvPicPr>
              <a:picLocks noChangeAspect="1" noChangeArrowheads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574" t="-337" r="22574" b="337"/>
            <a:stretch/>
          </p:blipFill>
          <p:spPr bwMode="auto">
            <a:xfrm>
              <a:off x="-5460787" y="-524594"/>
              <a:ext cx="2133600" cy="5193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" name="Rectangle 20"/>
            <p:cNvSpPr/>
            <p:nvPr userDrawn="1"/>
          </p:nvSpPr>
          <p:spPr>
            <a:xfrm>
              <a:off x="-5476811" y="-524594"/>
              <a:ext cx="2149624" cy="5150069"/>
            </a:xfrm>
            <a:prstGeom prst="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  <a:alpha val="0"/>
                  </a:schemeClr>
                </a:gs>
                <a:gs pos="78000">
                  <a:schemeClr val="bg1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Rectangle 17"/>
            <p:cNvSpPr/>
            <p:nvPr userDrawn="1"/>
          </p:nvSpPr>
          <p:spPr>
            <a:xfrm>
              <a:off x="-5462053" y="-505544"/>
              <a:ext cx="2134866" cy="5193233"/>
            </a:xfrm>
            <a:prstGeom prst="rect">
              <a:avLst/>
            </a:prstGeom>
            <a:solidFill>
              <a:schemeClr val="bg1"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9" name="Straight Connector 8"/>
          <p:cNvCxnSpPr/>
          <p:nvPr userDrawn="1"/>
        </p:nvCxnSpPr>
        <p:spPr>
          <a:xfrm>
            <a:off x="460068" y="1062019"/>
            <a:ext cx="0" cy="3888432"/>
          </a:xfrm>
          <a:prstGeom prst="line">
            <a:avLst/>
          </a:prstGeom>
          <a:ln w="31750">
            <a:solidFill>
              <a:srgbClr val="25408F">
                <a:alpha val="81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867704" y="205979"/>
            <a:ext cx="7819096" cy="277539"/>
          </a:xfrm>
          <a:solidFill>
            <a:srgbClr val="25408F"/>
          </a:solidFill>
        </p:spPr>
        <p:txBody>
          <a:bodyPr>
            <a:noAutofit/>
          </a:bodyPr>
          <a:lstStyle>
            <a:lvl1pPr algn="l">
              <a:defRPr sz="1800" b="0" spc="7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>
          <a:xfrm>
            <a:off x="1387047" y="699542"/>
            <a:ext cx="7299753" cy="382307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 userDrawn="1">
            <p:ph type="dt" sz="half" idx="10"/>
          </p:nvPr>
        </p:nvSpPr>
        <p:spPr>
          <a:xfrm>
            <a:off x="457200" y="4876006"/>
            <a:ext cx="2133600" cy="273844"/>
          </a:xfrm>
        </p:spPr>
        <p:txBody>
          <a:bodyPr/>
          <a:lstStyle/>
          <a:p>
            <a:fld id="{30E17047-C597-4B34-8FEE-7A0D1EA692A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11"/>
          </p:nvPr>
        </p:nvSpPr>
        <p:spPr>
          <a:xfrm>
            <a:off x="3124200" y="4876006"/>
            <a:ext cx="2895600" cy="273844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>
          <a:xfrm>
            <a:off x="6553200" y="4876006"/>
            <a:ext cx="2133600" cy="273844"/>
          </a:xfrm>
        </p:spPr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sp>
        <p:nvSpPr>
          <p:cNvPr id="27" name="TextBox 26"/>
          <p:cNvSpPr txBox="1"/>
          <p:nvPr userDrawn="1"/>
        </p:nvSpPr>
        <p:spPr>
          <a:xfrm>
            <a:off x="11291" y="622330"/>
            <a:ext cx="87863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b="0" dirty="0" err="1">
                <a:solidFill>
                  <a:srgbClr val="25408F"/>
                </a:solidFill>
              </a:rPr>
              <a:t>Space</a:t>
            </a:r>
            <a:endParaRPr lang="es-ES" sz="1100" b="0" dirty="0">
              <a:solidFill>
                <a:srgbClr val="25408F"/>
              </a:solidFill>
            </a:endParaRPr>
          </a:p>
          <a:p>
            <a:pPr algn="ctr"/>
            <a:r>
              <a:rPr lang="es-ES" sz="1100" b="0" dirty="0" err="1">
                <a:solidFill>
                  <a:srgbClr val="25408F"/>
                </a:solidFill>
              </a:rPr>
              <a:t>Component</a:t>
            </a:r>
            <a:endParaRPr lang="en-US" sz="1100" b="0" dirty="0">
              <a:solidFill>
                <a:srgbClr val="25408F"/>
              </a:solidFill>
            </a:endParaRPr>
          </a:p>
        </p:txBody>
      </p:sp>
      <p:sp>
        <p:nvSpPr>
          <p:cNvPr id="17" name="Oval 16"/>
          <p:cNvSpPr/>
          <p:nvPr userDrawn="1"/>
        </p:nvSpPr>
        <p:spPr>
          <a:xfrm>
            <a:off x="168363" y="112960"/>
            <a:ext cx="531980" cy="52997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2" name="Picture 2" descr="S:\F15015_Copernicus\3_Work\330_Work-in-process\SC4_BackgroundMat\PPT\item Copernicus\Satellite\Satellite\satellite_Artboard 5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402"/>
            <a:ext cx="549227" cy="38833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276346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val 16"/>
          <p:cNvSpPr/>
          <p:nvPr userDrawn="1"/>
        </p:nvSpPr>
        <p:spPr>
          <a:xfrm>
            <a:off x="168363" y="112960"/>
            <a:ext cx="531980" cy="52997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7539" y="699542"/>
            <a:ext cx="7919262" cy="382307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876006"/>
            <a:ext cx="2133600" cy="273844"/>
          </a:xfrm>
        </p:spPr>
        <p:txBody>
          <a:bodyPr/>
          <a:lstStyle/>
          <a:p>
            <a:fld id="{30E17047-C597-4B34-8FEE-7A0D1EA692A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876006"/>
            <a:ext cx="2895600" cy="273844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876006"/>
            <a:ext cx="2133600" cy="273844"/>
          </a:xfrm>
        </p:spPr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867704" y="205979"/>
            <a:ext cx="7819096" cy="277539"/>
          </a:xfrm>
          <a:solidFill>
            <a:srgbClr val="25408F"/>
          </a:solidFill>
        </p:spPr>
        <p:txBody>
          <a:bodyPr>
            <a:noAutofit/>
          </a:bodyPr>
          <a:lstStyle>
            <a:lvl1pPr algn="l">
              <a:defRPr sz="1800" b="0" spc="7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19" name="Straight Connector 18"/>
          <p:cNvCxnSpPr/>
          <p:nvPr userDrawn="1"/>
        </p:nvCxnSpPr>
        <p:spPr>
          <a:xfrm>
            <a:off x="460068" y="1062019"/>
            <a:ext cx="0" cy="3888432"/>
          </a:xfrm>
          <a:prstGeom prst="line">
            <a:avLst/>
          </a:prstGeom>
          <a:ln w="31750">
            <a:solidFill>
              <a:srgbClr val="25408F">
                <a:alpha val="81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 userDrawn="1"/>
        </p:nvSpPr>
        <p:spPr>
          <a:xfrm>
            <a:off x="11291" y="622330"/>
            <a:ext cx="87863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b="0" dirty="0" err="1">
                <a:solidFill>
                  <a:srgbClr val="25408F"/>
                </a:solidFill>
              </a:rPr>
              <a:t>Space</a:t>
            </a:r>
            <a:endParaRPr lang="es-ES" sz="1100" b="0" dirty="0">
              <a:solidFill>
                <a:srgbClr val="25408F"/>
              </a:solidFill>
            </a:endParaRPr>
          </a:p>
          <a:p>
            <a:pPr algn="ctr"/>
            <a:r>
              <a:rPr lang="es-ES" sz="1100" b="0" dirty="0" err="1">
                <a:solidFill>
                  <a:srgbClr val="25408F"/>
                </a:solidFill>
              </a:rPr>
              <a:t>Component</a:t>
            </a:r>
            <a:endParaRPr lang="en-US" sz="1100" b="0" dirty="0">
              <a:solidFill>
                <a:srgbClr val="25408F"/>
              </a:solidFill>
            </a:endParaRPr>
          </a:p>
        </p:txBody>
      </p:sp>
      <p:pic>
        <p:nvPicPr>
          <p:cNvPr id="11" name="Picture 2" descr="S:\F15015_Copernicus\3_Work\330_Work-in-process\SC4_BackgroundMat\PPT\item Copernicus\Satellite\Satellite\satellite_Artboard 5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402"/>
            <a:ext cx="549227" cy="38833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619494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5184000"/>
          </a:xfrm>
          <a:prstGeom prst="rect">
            <a:avLst/>
          </a:prstGeom>
          <a:solidFill>
            <a:srgbClr val="2540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52" t="462" r="31215" b="-462"/>
          <a:stretch/>
        </p:blipFill>
        <p:spPr bwMode="auto">
          <a:xfrm>
            <a:off x="7293990" y="-1"/>
            <a:ext cx="1907999" cy="5281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864794"/>
            <a:ext cx="2133600" cy="27384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0E17047-C597-4B34-8FEE-7A0D1EA692A4}" type="datetimeFigureOut">
              <a:rPr lang="en-US" smtClean="0"/>
              <a:pPr/>
              <a:t>9/22/2026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864794"/>
            <a:ext cx="2895600" cy="27384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864794"/>
            <a:ext cx="2133600" cy="27384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8768E1A-8455-4611-8763-3FA1B747F6B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242" name="Picture 2" descr="S:\F15015_Copernicus\3_Work\330_Work-in-process\SC4_BackgroundMat\PPT\item Copernicus\Satellite\Satellite\satellite_Artboard 5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31" y="699542"/>
            <a:ext cx="3528396" cy="24947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 userDrawn="1"/>
        </p:nvSpPr>
        <p:spPr>
          <a:xfrm>
            <a:off x="683568" y="2332113"/>
            <a:ext cx="162306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b="0" dirty="0" err="1">
                <a:solidFill>
                  <a:schemeClr val="bg1"/>
                </a:solidFill>
              </a:rPr>
              <a:t>Space</a:t>
            </a:r>
            <a:r>
              <a:rPr lang="es-ES" sz="1100" b="0" baseline="0" dirty="0">
                <a:solidFill>
                  <a:schemeClr val="bg1"/>
                </a:solidFill>
              </a:rPr>
              <a:t> </a:t>
            </a:r>
            <a:r>
              <a:rPr lang="es-ES" sz="1100" b="0" dirty="0" err="1">
                <a:solidFill>
                  <a:schemeClr val="bg1"/>
                </a:solidFill>
              </a:rPr>
              <a:t>Component</a:t>
            </a:r>
            <a:endParaRPr lang="en-US" sz="1100" b="0" dirty="0">
              <a:solidFill>
                <a:schemeClr val="bg1"/>
              </a:solidFill>
            </a:endParaRPr>
          </a:p>
        </p:txBody>
      </p:sp>
      <p:sp>
        <p:nvSpPr>
          <p:cNvPr id="20" name="Subtitle 2"/>
          <p:cNvSpPr>
            <a:spLocks noGrp="1"/>
          </p:cNvSpPr>
          <p:nvPr>
            <p:ph type="subTitle" idx="13"/>
          </p:nvPr>
        </p:nvSpPr>
        <p:spPr>
          <a:xfrm>
            <a:off x="2555776" y="3147814"/>
            <a:ext cx="4752528" cy="1152128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6" name="Content Placeholder 2"/>
          <p:cNvSpPr>
            <a:spLocks noGrp="1"/>
          </p:cNvSpPr>
          <p:nvPr>
            <p:ph idx="1" hasCustomPrompt="1"/>
          </p:nvPr>
        </p:nvSpPr>
        <p:spPr>
          <a:xfrm>
            <a:off x="2555776" y="2427735"/>
            <a:ext cx="4752528" cy="720080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326DC6C-B5BB-624B-802F-B5B8F2A63F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927" y="4485600"/>
            <a:ext cx="3599434" cy="310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12656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 userDrawn="1"/>
        </p:nvGrpSpPr>
        <p:grpSpPr>
          <a:xfrm>
            <a:off x="-34552" y="-19050"/>
            <a:ext cx="2149624" cy="5212283"/>
            <a:chOff x="-5476811" y="-524594"/>
            <a:chExt cx="2149624" cy="5212283"/>
          </a:xfrm>
        </p:grpSpPr>
        <p:pic>
          <p:nvPicPr>
            <p:cNvPr id="24" name="Picture 2"/>
            <p:cNvPicPr>
              <a:picLocks noChangeAspect="1" noChangeArrowheads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574" t="-337" r="22574" b="337"/>
            <a:stretch/>
          </p:blipFill>
          <p:spPr bwMode="auto">
            <a:xfrm>
              <a:off x="-5460787" y="-524594"/>
              <a:ext cx="2133600" cy="5193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Rectangle 24"/>
            <p:cNvSpPr/>
            <p:nvPr userDrawn="1"/>
          </p:nvSpPr>
          <p:spPr>
            <a:xfrm>
              <a:off x="-5476811" y="-524594"/>
              <a:ext cx="2149624" cy="5150069"/>
            </a:xfrm>
            <a:prstGeom prst="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  <a:alpha val="0"/>
                  </a:schemeClr>
                </a:gs>
                <a:gs pos="78000">
                  <a:schemeClr val="bg1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" name="Rectangle 27"/>
            <p:cNvSpPr/>
            <p:nvPr userDrawn="1"/>
          </p:nvSpPr>
          <p:spPr>
            <a:xfrm>
              <a:off x="-5462053" y="-505544"/>
              <a:ext cx="2134866" cy="5193233"/>
            </a:xfrm>
            <a:prstGeom prst="rect">
              <a:avLst/>
            </a:prstGeom>
            <a:solidFill>
              <a:schemeClr val="bg1"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9424" y="699542"/>
            <a:ext cx="4038600" cy="381642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81872" y="699542"/>
            <a:ext cx="4038600" cy="381642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17047-C597-4B34-8FEE-7A0D1EA692A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Oval 14"/>
          <p:cNvSpPr/>
          <p:nvPr userDrawn="1"/>
        </p:nvSpPr>
        <p:spPr>
          <a:xfrm>
            <a:off x="168363" y="112960"/>
            <a:ext cx="531980" cy="52997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Title 1"/>
          <p:cNvSpPr>
            <a:spLocks noGrp="1"/>
          </p:cNvSpPr>
          <p:nvPr>
            <p:ph type="title" hasCustomPrompt="1"/>
          </p:nvPr>
        </p:nvSpPr>
        <p:spPr>
          <a:xfrm>
            <a:off x="867704" y="205979"/>
            <a:ext cx="7819096" cy="277539"/>
          </a:xfrm>
          <a:solidFill>
            <a:srgbClr val="25408F"/>
          </a:solidFill>
        </p:spPr>
        <p:txBody>
          <a:bodyPr>
            <a:noAutofit/>
          </a:bodyPr>
          <a:lstStyle>
            <a:lvl1pPr algn="l">
              <a:defRPr sz="1800" b="0" spc="7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26" name="Straight Connector 25"/>
          <p:cNvCxnSpPr/>
          <p:nvPr userDrawn="1"/>
        </p:nvCxnSpPr>
        <p:spPr>
          <a:xfrm>
            <a:off x="460068" y="1062019"/>
            <a:ext cx="0" cy="3888432"/>
          </a:xfrm>
          <a:prstGeom prst="line">
            <a:avLst/>
          </a:prstGeom>
          <a:ln w="31750">
            <a:solidFill>
              <a:srgbClr val="25408F">
                <a:alpha val="81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 userDrawn="1"/>
        </p:nvSpPr>
        <p:spPr>
          <a:xfrm>
            <a:off x="11291" y="622330"/>
            <a:ext cx="87863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b="0" dirty="0" err="1">
                <a:solidFill>
                  <a:srgbClr val="25408F"/>
                </a:solidFill>
              </a:rPr>
              <a:t>Space</a:t>
            </a:r>
            <a:endParaRPr lang="es-ES" sz="1100" b="0" dirty="0">
              <a:solidFill>
                <a:srgbClr val="25408F"/>
              </a:solidFill>
            </a:endParaRPr>
          </a:p>
          <a:p>
            <a:pPr algn="ctr"/>
            <a:r>
              <a:rPr lang="es-ES" sz="1100" b="0" dirty="0" err="1">
                <a:solidFill>
                  <a:srgbClr val="25408F"/>
                </a:solidFill>
              </a:rPr>
              <a:t>Component</a:t>
            </a:r>
            <a:endParaRPr lang="en-US" sz="1100" b="0" dirty="0">
              <a:solidFill>
                <a:srgbClr val="25408F"/>
              </a:solidFill>
            </a:endParaRPr>
          </a:p>
        </p:txBody>
      </p:sp>
      <p:pic>
        <p:nvPicPr>
          <p:cNvPr id="23" name="Picture 2" descr="S:\F15015_Copernicus\3_Work\330_Work-in-process\SC4_BackgroundMat\PPT\item Copernicus\Satellite\Satellite\satellite_Artboard 5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402"/>
            <a:ext cx="549227" cy="38833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878275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2879" y="627534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2317" y="1203598"/>
            <a:ext cx="4040188" cy="339102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0705" y="627534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50143" y="1203598"/>
            <a:ext cx="4041775" cy="339102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17047-C597-4B34-8FEE-7A0D1EA692A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Oval 15"/>
          <p:cNvSpPr/>
          <p:nvPr userDrawn="1"/>
        </p:nvSpPr>
        <p:spPr>
          <a:xfrm>
            <a:off x="168363" y="112960"/>
            <a:ext cx="531980" cy="52997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Title 1"/>
          <p:cNvSpPr>
            <a:spLocks noGrp="1"/>
          </p:cNvSpPr>
          <p:nvPr>
            <p:ph type="title" hasCustomPrompt="1"/>
          </p:nvPr>
        </p:nvSpPr>
        <p:spPr>
          <a:xfrm>
            <a:off x="867704" y="205979"/>
            <a:ext cx="7819096" cy="277539"/>
          </a:xfrm>
          <a:solidFill>
            <a:srgbClr val="25408F"/>
          </a:solidFill>
        </p:spPr>
        <p:txBody>
          <a:bodyPr>
            <a:noAutofit/>
          </a:bodyPr>
          <a:lstStyle>
            <a:lvl1pPr algn="l">
              <a:defRPr sz="1800" b="0" spc="7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23" name="Straight Connector 22"/>
          <p:cNvCxnSpPr/>
          <p:nvPr userDrawn="1"/>
        </p:nvCxnSpPr>
        <p:spPr>
          <a:xfrm>
            <a:off x="460068" y="1062019"/>
            <a:ext cx="0" cy="3888432"/>
          </a:xfrm>
          <a:prstGeom prst="line">
            <a:avLst/>
          </a:prstGeom>
          <a:ln w="31750">
            <a:solidFill>
              <a:srgbClr val="25408F">
                <a:alpha val="81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 userDrawn="1"/>
        </p:nvSpPr>
        <p:spPr>
          <a:xfrm>
            <a:off x="11291" y="622330"/>
            <a:ext cx="87863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b="0" dirty="0" err="1">
                <a:solidFill>
                  <a:srgbClr val="25408F"/>
                </a:solidFill>
              </a:rPr>
              <a:t>Space</a:t>
            </a:r>
            <a:endParaRPr lang="es-ES" sz="1100" b="0" dirty="0">
              <a:solidFill>
                <a:srgbClr val="25408F"/>
              </a:solidFill>
            </a:endParaRPr>
          </a:p>
          <a:p>
            <a:pPr algn="ctr"/>
            <a:r>
              <a:rPr lang="es-ES" sz="1100" b="0" dirty="0" err="1">
                <a:solidFill>
                  <a:srgbClr val="25408F"/>
                </a:solidFill>
              </a:rPr>
              <a:t>Component</a:t>
            </a:r>
            <a:endParaRPr lang="en-US" sz="1100" b="0" dirty="0">
              <a:solidFill>
                <a:srgbClr val="25408F"/>
              </a:solidFill>
            </a:endParaRPr>
          </a:p>
        </p:txBody>
      </p:sp>
      <p:pic>
        <p:nvPicPr>
          <p:cNvPr id="14" name="Picture 2" descr="S:\F15015_Copernicus\3_Work\330_Work-in-process\SC4_BackgroundMat\PPT\item Copernicus\Satellite\Satellite\satellite_Artboard 5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402"/>
            <a:ext cx="549227" cy="38833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518804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/>
          <p:cNvGrpSpPr/>
          <p:nvPr userDrawn="1"/>
        </p:nvGrpSpPr>
        <p:grpSpPr>
          <a:xfrm>
            <a:off x="-34552" y="-19050"/>
            <a:ext cx="2149624" cy="5212283"/>
            <a:chOff x="-5476811" y="-524594"/>
            <a:chExt cx="2149624" cy="5212283"/>
          </a:xfrm>
        </p:grpSpPr>
        <p:pic>
          <p:nvPicPr>
            <p:cNvPr id="25" name="Picture 2"/>
            <p:cNvPicPr>
              <a:picLocks noChangeAspect="1" noChangeArrowheads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574" t="-337" r="22574" b="337"/>
            <a:stretch/>
          </p:blipFill>
          <p:spPr bwMode="auto">
            <a:xfrm>
              <a:off x="-5460787" y="-524594"/>
              <a:ext cx="2133600" cy="5193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" name="Rectangle 25"/>
            <p:cNvSpPr/>
            <p:nvPr userDrawn="1"/>
          </p:nvSpPr>
          <p:spPr>
            <a:xfrm>
              <a:off x="-5476811" y="-524594"/>
              <a:ext cx="2149624" cy="5150069"/>
            </a:xfrm>
            <a:prstGeom prst="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  <a:alpha val="0"/>
                  </a:schemeClr>
                </a:gs>
                <a:gs pos="78000">
                  <a:schemeClr val="bg1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Rectangle 26"/>
            <p:cNvSpPr/>
            <p:nvPr userDrawn="1"/>
          </p:nvSpPr>
          <p:spPr>
            <a:xfrm>
              <a:off x="-5462053" y="-505544"/>
              <a:ext cx="2134866" cy="5193233"/>
            </a:xfrm>
            <a:prstGeom prst="rect">
              <a:avLst/>
            </a:prstGeom>
            <a:solidFill>
              <a:schemeClr val="bg1"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17047-C597-4B34-8FEE-7A0D1EA692A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Oval 14"/>
          <p:cNvSpPr/>
          <p:nvPr userDrawn="1"/>
        </p:nvSpPr>
        <p:spPr>
          <a:xfrm>
            <a:off x="168363" y="112960"/>
            <a:ext cx="531980" cy="52997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867704" y="205979"/>
            <a:ext cx="7819096" cy="277539"/>
          </a:xfrm>
          <a:solidFill>
            <a:srgbClr val="25408F"/>
          </a:solidFill>
        </p:spPr>
        <p:txBody>
          <a:bodyPr>
            <a:noAutofit/>
          </a:bodyPr>
          <a:lstStyle>
            <a:lvl1pPr algn="l">
              <a:defRPr sz="1800" b="0" spc="7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22" name="Straight Connector 21"/>
          <p:cNvCxnSpPr/>
          <p:nvPr userDrawn="1"/>
        </p:nvCxnSpPr>
        <p:spPr>
          <a:xfrm>
            <a:off x="460068" y="1062019"/>
            <a:ext cx="0" cy="3888432"/>
          </a:xfrm>
          <a:prstGeom prst="line">
            <a:avLst/>
          </a:prstGeom>
          <a:ln w="31750">
            <a:solidFill>
              <a:srgbClr val="25408F">
                <a:alpha val="81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 userDrawn="1"/>
        </p:nvSpPr>
        <p:spPr>
          <a:xfrm>
            <a:off x="11291" y="622330"/>
            <a:ext cx="87863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b="0" dirty="0" err="1">
                <a:solidFill>
                  <a:srgbClr val="25408F"/>
                </a:solidFill>
              </a:rPr>
              <a:t>Space</a:t>
            </a:r>
            <a:endParaRPr lang="es-ES" sz="1100" b="0" dirty="0">
              <a:solidFill>
                <a:srgbClr val="25408F"/>
              </a:solidFill>
            </a:endParaRPr>
          </a:p>
          <a:p>
            <a:pPr algn="ctr"/>
            <a:r>
              <a:rPr lang="es-ES" sz="1100" b="0" dirty="0" err="1">
                <a:solidFill>
                  <a:srgbClr val="25408F"/>
                </a:solidFill>
              </a:rPr>
              <a:t>Component</a:t>
            </a:r>
            <a:endParaRPr lang="en-US" sz="1100" b="0" dirty="0">
              <a:solidFill>
                <a:srgbClr val="25408F"/>
              </a:solidFill>
            </a:endParaRPr>
          </a:p>
        </p:txBody>
      </p:sp>
      <p:pic>
        <p:nvPicPr>
          <p:cNvPr id="21" name="Picture 2" descr="S:\F15015_Copernicus\3_Work\330_Work-in-process\SC4_BackgroundMat\PPT\item Copernicus\Satellite\Satellite\satellite_Artboard 5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402"/>
            <a:ext cx="549227" cy="38833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556004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 userDrawn="1"/>
        </p:nvGrpSpPr>
        <p:grpSpPr>
          <a:xfrm>
            <a:off x="-34552" y="-19050"/>
            <a:ext cx="2149624" cy="5212283"/>
            <a:chOff x="-5476811" y="-524594"/>
            <a:chExt cx="2149624" cy="5212283"/>
          </a:xfrm>
        </p:grpSpPr>
        <p:pic>
          <p:nvPicPr>
            <p:cNvPr id="25" name="Picture 2"/>
            <p:cNvPicPr>
              <a:picLocks noChangeAspect="1" noChangeArrowheads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574" t="-337" r="22574" b="337"/>
            <a:stretch/>
          </p:blipFill>
          <p:spPr bwMode="auto">
            <a:xfrm>
              <a:off x="-5460787" y="-524594"/>
              <a:ext cx="2133600" cy="5193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" name="Rectangle 27"/>
            <p:cNvSpPr/>
            <p:nvPr userDrawn="1"/>
          </p:nvSpPr>
          <p:spPr>
            <a:xfrm>
              <a:off x="-5476811" y="-524594"/>
              <a:ext cx="2149624" cy="5150069"/>
            </a:xfrm>
            <a:prstGeom prst="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  <a:alpha val="0"/>
                  </a:schemeClr>
                </a:gs>
                <a:gs pos="78000">
                  <a:schemeClr val="bg1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Rectangle 28"/>
            <p:cNvSpPr/>
            <p:nvPr userDrawn="1"/>
          </p:nvSpPr>
          <p:spPr>
            <a:xfrm>
              <a:off x="-5462053" y="-505544"/>
              <a:ext cx="2134866" cy="5193233"/>
            </a:xfrm>
            <a:prstGeom prst="rect">
              <a:avLst/>
            </a:prstGeom>
            <a:solidFill>
              <a:schemeClr val="bg1"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8905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96754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8905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17047-C597-4B34-8FEE-7A0D1EA692A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sp>
        <p:nvSpPr>
          <p:cNvPr id="19" name="Oval 18"/>
          <p:cNvSpPr/>
          <p:nvPr userDrawn="1"/>
        </p:nvSpPr>
        <p:spPr>
          <a:xfrm>
            <a:off x="168363" y="112960"/>
            <a:ext cx="531980" cy="52997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26" name="Straight Connector 25"/>
          <p:cNvCxnSpPr/>
          <p:nvPr userDrawn="1"/>
        </p:nvCxnSpPr>
        <p:spPr>
          <a:xfrm>
            <a:off x="460068" y="1062019"/>
            <a:ext cx="0" cy="3888432"/>
          </a:xfrm>
          <a:prstGeom prst="line">
            <a:avLst/>
          </a:prstGeom>
          <a:ln w="31750">
            <a:solidFill>
              <a:srgbClr val="25408F">
                <a:alpha val="81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 userDrawn="1"/>
        </p:nvSpPr>
        <p:spPr>
          <a:xfrm>
            <a:off x="11291" y="622330"/>
            <a:ext cx="87863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b="0" dirty="0" err="1">
                <a:solidFill>
                  <a:srgbClr val="25408F"/>
                </a:solidFill>
              </a:rPr>
              <a:t>Space</a:t>
            </a:r>
            <a:endParaRPr lang="es-ES" sz="1100" b="0" dirty="0">
              <a:solidFill>
                <a:srgbClr val="25408F"/>
              </a:solidFill>
            </a:endParaRPr>
          </a:p>
          <a:p>
            <a:pPr algn="ctr"/>
            <a:r>
              <a:rPr lang="es-ES" sz="1100" b="0" dirty="0" err="1">
                <a:solidFill>
                  <a:srgbClr val="25408F"/>
                </a:solidFill>
              </a:rPr>
              <a:t>Component</a:t>
            </a:r>
            <a:endParaRPr lang="en-US" sz="1100" b="0" dirty="0">
              <a:solidFill>
                <a:srgbClr val="25408F"/>
              </a:solidFill>
            </a:endParaRPr>
          </a:p>
        </p:txBody>
      </p:sp>
      <p:pic>
        <p:nvPicPr>
          <p:cNvPr id="24" name="Picture 2" descr="S:\F15015_Copernicus\3_Work\330_Work-in-process\SC4_BackgroundMat\PPT\item Copernicus\Satellite\Satellite\satellite_Artboard 5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402"/>
            <a:ext cx="549227" cy="38833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918197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0428" y="0"/>
            <a:ext cx="2220615" cy="5178579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>
          <a:xfrm>
            <a:off x="-21945" y="-1"/>
            <a:ext cx="2102132" cy="5178579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0"/>
                </a:schemeClr>
              </a:gs>
              <a:gs pos="78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431624" y="1062019"/>
            <a:ext cx="0" cy="3888432"/>
          </a:xfrm>
          <a:prstGeom prst="line">
            <a:avLst/>
          </a:prstGeom>
          <a:ln w="31750">
            <a:solidFill>
              <a:srgbClr val="25408F">
                <a:alpha val="81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867704" y="205979"/>
            <a:ext cx="7819096" cy="277539"/>
          </a:xfrm>
          <a:solidFill>
            <a:srgbClr val="25408F"/>
          </a:solidFill>
        </p:spPr>
        <p:txBody>
          <a:bodyPr>
            <a:noAutofit/>
          </a:bodyPr>
          <a:lstStyle>
            <a:lvl1pPr algn="l">
              <a:defRPr sz="1800" b="0" spc="7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>
          <a:xfrm>
            <a:off x="1387047" y="699542"/>
            <a:ext cx="7299753" cy="382307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 userDrawn="1">
            <p:ph type="dt" sz="half" idx="10"/>
          </p:nvPr>
        </p:nvSpPr>
        <p:spPr>
          <a:xfrm>
            <a:off x="457200" y="4876006"/>
            <a:ext cx="2133600" cy="273844"/>
          </a:xfrm>
        </p:spPr>
        <p:txBody>
          <a:bodyPr/>
          <a:lstStyle/>
          <a:p>
            <a:fld id="{30E17047-C597-4B34-8FEE-7A0D1EA692A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11"/>
          </p:nvPr>
        </p:nvSpPr>
        <p:spPr>
          <a:xfrm>
            <a:off x="3124200" y="4876006"/>
            <a:ext cx="2895600" cy="273844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>
          <a:xfrm>
            <a:off x="6553200" y="4876006"/>
            <a:ext cx="2133600" cy="273844"/>
          </a:xfrm>
        </p:spPr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sp>
        <p:nvSpPr>
          <p:cNvPr id="27" name="TextBox 26"/>
          <p:cNvSpPr txBox="1"/>
          <p:nvPr userDrawn="1"/>
        </p:nvSpPr>
        <p:spPr>
          <a:xfrm>
            <a:off x="135837" y="614834"/>
            <a:ext cx="6096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b="0" dirty="0" err="1">
                <a:solidFill>
                  <a:srgbClr val="25408F"/>
                </a:solidFill>
              </a:rPr>
              <a:t>User</a:t>
            </a:r>
            <a:r>
              <a:rPr lang="es-ES" sz="1100" b="0" dirty="0">
                <a:solidFill>
                  <a:srgbClr val="25408F"/>
                </a:solidFill>
              </a:rPr>
              <a:t> </a:t>
            </a:r>
            <a:r>
              <a:rPr lang="es-ES" sz="1100" b="0" dirty="0" err="1">
                <a:solidFill>
                  <a:srgbClr val="25408F"/>
                </a:solidFill>
              </a:rPr>
              <a:t>Uptake</a:t>
            </a:r>
            <a:endParaRPr lang="en-US" sz="1100" b="0" dirty="0">
              <a:solidFill>
                <a:srgbClr val="25408F"/>
              </a:solidFill>
            </a:endParaRPr>
          </a:p>
        </p:txBody>
      </p:sp>
      <p:pic>
        <p:nvPicPr>
          <p:cNvPr id="12" name="Picture 2" descr="S:\F15015_Copernicus\3_Work\330_Work-in-process\Logos_icons\UserUptake_negatif-01-01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93" y="90699"/>
            <a:ext cx="557871" cy="55787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593162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7539" y="699542"/>
            <a:ext cx="7919262" cy="382307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876006"/>
            <a:ext cx="2133600" cy="273844"/>
          </a:xfrm>
        </p:spPr>
        <p:txBody>
          <a:bodyPr/>
          <a:lstStyle/>
          <a:p>
            <a:fld id="{30E17047-C597-4B34-8FEE-7A0D1EA692A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876006"/>
            <a:ext cx="2895600" cy="273844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876006"/>
            <a:ext cx="2133600" cy="273844"/>
          </a:xfrm>
        </p:spPr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431624" y="1062019"/>
            <a:ext cx="0" cy="3888432"/>
          </a:xfrm>
          <a:prstGeom prst="line">
            <a:avLst/>
          </a:prstGeom>
          <a:ln w="31750">
            <a:solidFill>
              <a:srgbClr val="25408F">
                <a:alpha val="81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867704" y="205979"/>
            <a:ext cx="7819096" cy="277539"/>
          </a:xfrm>
          <a:solidFill>
            <a:srgbClr val="25408F"/>
          </a:solidFill>
        </p:spPr>
        <p:txBody>
          <a:bodyPr>
            <a:noAutofit/>
          </a:bodyPr>
          <a:lstStyle>
            <a:lvl1pPr algn="l">
              <a:defRPr sz="1800" b="0" spc="7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107504" y="614834"/>
            <a:ext cx="6096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b="0" dirty="0" err="1">
                <a:solidFill>
                  <a:srgbClr val="25408F"/>
                </a:solidFill>
              </a:rPr>
              <a:t>User</a:t>
            </a:r>
            <a:r>
              <a:rPr lang="es-ES" sz="1100" b="0" dirty="0">
                <a:solidFill>
                  <a:srgbClr val="25408F"/>
                </a:solidFill>
              </a:rPr>
              <a:t> </a:t>
            </a:r>
            <a:r>
              <a:rPr lang="es-ES" sz="1100" b="0" dirty="0" err="1">
                <a:solidFill>
                  <a:srgbClr val="25408F"/>
                </a:solidFill>
              </a:rPr>
              <a:t>Uptake</a:t>
            </a:r>
            <a:endParaRPr lang="en-US" sz="1100" b="0" dirty="0">
              <a:solidFill>
                <a:srgbClr val="25408F"/>
              </a:solidFill>
            </a:endParaRPr>
          </a:p>
        </p:txBody>
      </p:sp>
      <p:pic>
        <p:nvPicPr>
          <p:cNvPr id="18" name="Picture 2" descr="S:\F15015_Copernicus\3_Work\330_Work-in-process\Logos_icons\UserUptake_negatif-01-01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93" y="90699"/>
            <a:ext cx="557871" cy="55787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50730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5184000"/>
          </a:xfrm>
          <a:prstGeom prst="rect">
            <a:avLst/>
          </a:prstGeom>
          <a:solidFill>
            <a:srgbClr val="2540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4316" y="-92546"/>
            <a:ext cx="2666236" cy="5258917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10800000" rev="0"/>
            </a:camera>
            <a:lightRig rig="threePt" dir="t"/>
          </a:scene3d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14"/>
          <p:cNvSpPr/>
          <p:nvPr userDrawn="1"/>
        </p:nvSpPr>
        <p:spPr>
          <a:xfrm>
            <a:off x="6802308" y="-2655"/>
            <a:ext cx="2810252" cy="5169026"/>
          </a:xfrm>
          <a:prstGeom prst="rect">
            <a:avLst/>
          </a:prstGeom>
          <a:gradFill flip="none" rotWithShape="1">
            <a:gsLst>
              <a:gs pos="4000">
                <a:schemeClr val="accent1"/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854798"/>
            <a:ext cx="2133600" cy="273844"/>
          </a:xfr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30E17047-C597-4B34-8FEE-7A0D1EA692A4}" type="datetimeFigureOut">
              <a:rPr lang="en-US" smtClean="0"/>
              <a:pPr/>
              <a:t>9/22/2026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854798"/>
            <a:ext cx="2895600" cy="273844"/>
          </a:xfr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854798"/>
            <a:ext cx="2133600" cy="273844"/>
          </a:xfr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58768E1A-8455-4611-8763-3FA1B747F6B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053" name="Picture 5" descr="S:\F15015_Copernicus\3_Work\330_Work-in-process\Logos_icons\UserUptake_blanc-01-01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02355"/>
            <a:ext cx="2990300" cy="29903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 userDrawn="1"/>
        </p:nvSpPr>
        <p:spPr>
          <a:xfrm>
            <a:off x="556872" y="3363838"/>
            <a:ext cx="14401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b="0" dirty="0" err="1">
                <a:solidFill>
                  <a:schemeClr val="bg1"/>
                </a:solidFill>
              </a:rPr>
              <a:t>User</a:t>
            </a:r>
            <a:r>
              <a:rPr lang="es-ES" sz="1100" b="0" dirty="0">
                <a:solidFill>
                  <a:schemeClr val="bg1"/>
                </a:solidFill>
              </a:rPr>
              <a:t> </a:t>
            </a:r>
            <a:r>
              <a:rPr lang="es-ES" sz="1100" b="0" dirty="0" err="1">
                <a:solidFill>
                  <a:schemeClr val="bg1"/>
                </a:solidFill>
              </a:rPr>
              <a:t>Uptake</a:t>
            </a:r>
            <a:endParaRPr lang="en-US" sz="1100" b="0" dirty="0">
              <a:solidFill>
                <a:schemeClr val="bg1"/>
              </a:solidFill>
            </a:endParaRPr>
          </a:p>
        </p:txBody>
      </p:sp>
      <p:sp>
        <p:nvSpPr>
          <p:cNvPr id="27" name="Subtitle 2"/>
          <p:cNvSpPr>
            <a:spLocks noGrp="1"/>
          </p:cNvSpPr>
          <p:nvPr>
            <p:ph type="subTitle" idx="13"/>
          </p:nvPr>
        </p:nvSpPr>
        <p:spPr>
          <a:xfrm>
            <a:off x="2555776" y="3147814"/>
            <a:ext cx="4752528" cy="1152128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8" name="Content Placeholder 2"/>
          <p:cNvSpPr>
            <a:spLocks noGrp="1"/>
          </p:cNvSpPr>
          <p:nvPr>
            <p:ph idx="1" hasCustomPrompt="1"/>
          </p:nvPr>
        </p:nvSpPr>
        <p:spPr>
          <a:xfrm>
            <a:off x="2555776" y="2427735"/>
            <a:ext cx="4752528" cy="720080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4F70390-91DC-BF40-A06D-B12B9B04E8B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927" y="4485600"/>
            <a:ext cx="3599434" cy="310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1236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0872" y="699542"/>
            <a:ext cx="4038600" cy="381642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81872" y="699542"/>
            <a:ext cx="4038600" cy="381642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17047-C597-4B34-8FEE-7A0D1EA692A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 userDrawn="1"/>
        </p:nvCxnSpPr>
        <p:spPr>
          <a:xfrm>
            <a:off x="431624" y="1062019"/>
            <a:ext cx="0" cy="3888432"/>
          </a:xfrm>
          <a:prstGeom prst="line">
            <a:avLst/>
          </a:prstGeom>
          <a:ln w="31750">
            <a:solidFill>
              <a:srgbClr val="25408F">
                <a:alpha val="81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867704" y="205979"/>
            <a:ext cx="7819096" cy="277539"/>
          </a:xfrm>
          <a:solidFill>
            <a:srgbClr val="25408F"/>
          </a:solidFill>
        </p:spPr>
        <p:txBody>
          <a:bodyPr>
            <a:noAutofit/>
          </a:bodyPr>
          <a:lstStyle>
            <a:lvl1pPr algn="l">
              <a:defRPr sz="1800" b="0" spc="7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9" name="TextBox 18"/>
          <p:cNvSpPr txBox="1"/>
          <p:nvPr userDrawn="1"/>
        </p:nvSpPr>
        <p:spPr>
          <a:xfrm>
            <a:off x="107504" y="614834"/>
            <a:ext cx="6096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b="0" dirty="0" err="1">
                <a:solidFill>
                  <a:srgbClr val="25408F"/>
                </a:solidFill>
              </a:rPr>
              <a:t>User</a:t>
            </a:r>
            <a:r>
              <a:rPr lang="es-ES" sz="1100" b="0" dirty="0">
                <a:solidFill>
                  <a:srgbClr val="25408F"/>
                </a:solidFill>
              </a:rPr>
              <a:t> </a:t>
            </a:r>
            <a:r>
              <a:rPr lang="es-ES" sz="1100" b="0" dirty="0" err="1">
                <a:solidFill>
                  <a:srgbClr val="25408F"/>
                </a:solidFill>
              </a:rPr>
              <a:t>Uptake</a:t>
            </a:r>
            <a:endParaRPr lang="en-US" sz="1100" b="0" dirty="0">
              <a:solidFill>
                <a:srgbClr val="25408F"/>
              </a:solidFill>
            </a:endParaRPr>
          </a:p>
        </p:txBody>
      </p:sp>
      <p:pic>
        <p:nvPicPr>
          <p:cNvPr id="12" name="Picture 2" descr="S:\F15015_Copernicus\3_Work\330_Work-in-process\Logos_icons\UserUptake_negatif-01-01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93" y="90699"/>
            <a:ext cx="557871" cy="55787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901263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2879" y="627534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2317" y="1203598"/>
            <a:ext cx="4040188" cy="339102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0705" y="627534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50143" y="1203598"/>
            <a:ext cx="4041775" cy="339102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17047-C597-4B34-8FEE-7A0D1EA692A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431624" y="1062019"/>
            <a:ext cx="0" cy="3888432"/>
          </a:xfrm>
          <a:prstGeom prst="line">
            <a:avLst/>
          </a:prstGeom>
          <a:ln w="31750">
            <a:solidFill>
              <a:srgbClr val="25408F">
                <a:alpha val="81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867704" y="205979"/>
            <a:ext cx="7819096" cy="277539"/>
          </a:xfrm>
          <a:solidFill>
            <a:srgbClr val="25408F"/>
          </a:solidFill>
        </p:spPr>
        <p:txBody>
          <a:bodyPr>
            <a:noAutofit/>
          </a:bodyPr>
          <a:lstStyle>
            <a:lvl1pPr algn="l">
              <a:defRPr sz="1800" b="0" spc="7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9" name="TextBox 18"/>
          <p:cNvSpPr txBox="1"/>
          <p:nvPr userDrawn="1"/>
        </p:nvSpPr>
        <p:spPr>
          <a:xfrm>
            <a:off x="107504" y="614834"/>
            <a:ext cx="6096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b="0" dirty="0" err="1">
                <a:solidFill>
                  <a:srgbClr val="25408F"/>
                </a:solidFill>
              </a:rPr>
              <a:t>User</a:t>
            </a:r>
            <a:r>
              <a:rPr lang="es-ES" sz="1100" b="0" dirty="0">
                <a:solidFill>
                  <a:srgbClr val="25408F"/>
                </a:solidFill>
              </a:rPr>
              <a:t> </a:t>
            </a:r>
            <a:r>
              <a:rPr lang="es-ES" sz="1100" b="0" dirty="0" err="1">
                <a:solidFill>
                  <a:srgbClr val="25408F"/>
                </a:solidFill>
              </a:rPr>
              <a:t>Uptake</a:t>
            </a:r>
            <a:endParaRPr lang="en-US" sz="1100" b="0" dirty="0">
              <a:solidFill>
                <a:srgbClr val="25408F"/>
              </a:solidFill>
            </a:endParaRPr>
          </a:p>
        </p:txBody>
      </p:sp>
      <p:pic>
        <p:nvPicPr>
          <p:cNvPr id="17" name="Picture 2" descr="S:\F15015_Copernicus\3_Work\330_Work-in-process\Logos_icons\UserUptake_negatif-01-01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93" y="90699"/>
            <a:ext cx="557871" cy="55787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200034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17047-C597-4B34-8FEE-7A0D1EA692A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 userDrawn="1"/>
        </p:nvCxnSpPr>
        <p:spPr>
          <a:xfrm>
            <a:off x="431624" y="1062019"/>
            <a:ext cx="0" cy="3888432"/>
          </a:xfrm>
          <a:prstGeom prst="line">
            <a:avLst/>
          </a:prstGeom>
          <a:ln w="31750">
            <a:solidFill>
              <a:srgbClr val="25408F">
                <a:alpha val="81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le 1"/>
          <p:cNvSpPr>
            <a:spLocks noGrp="1"/>
          </p:cNvSpPr>
          <p:nvPr>
            <p:ph type="title" hasCustomPrompt="1"/>
          </p:nvPr>
        </p:nvSpPr>
        <p:spPr>
          <a:xfrm>
            <a:off x="867704" y="205979"/>
            <a:ext cx="7819096" cy="277539"/>
          </a:xfrm>
          <a:solidFill>
            <a:srgbClr val="25408F"/>
          </a:solidFill>
        </p:spPr>
        <p:txBody>
          <a:bodyPr>
            <a:noAutofit/>
          </a:bodyPr>
          <a:lstStyle>
            <a:lvl1pPr algn="l">
              <a:defRPr sz="1800" b="0" spc="7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8" name="TextBox 17"/>
          <p:cNvSpPr txBox="1"/>
          <p:nvPr userDrawn="1"/>
        </p:nvSpPr>
        <p:spPr>
          <a:xfrm>
            <a:off x="107504" y="614834"/>
            <a:ext cx="6096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b="0" dirty="0" err="1">
                <a:solidFill>
                  <a:srgbClr val="25408F"/>
                </a:solidFill>
              </a:rPr>
              <a:t>User</a:t>
            </a:r>
            <a:r>
              <a:rPr lang="es-ES" sz="1100" b="0" dirty="0">
                <a:solidFill>
                  <a:srgbClr val="25408F"/>
                </a:solidFill>
              </a:rPr>
              <a:t> </a:t>
            </a:r>
            <a:r>
              <a:rPr lang="es-ES" sz="1100" b="0" dirty="0" err="1">
                <a:solidFill>
                  <a:srgbClr val="25408F"/>
                </a:solidFill>
              </a:rPr>
              <a:t>Uptake</a:t>
            </a:r>
            <a:endParaRPr lang="en-US" sz="1100" b="0" dirty="0">
              <a:solidFill>
                <a:srgbClr val="25408F"/>
              </a:solidFill>
            </a:endParaRPr>
          </a:p>
        </p:txBody>
      </p:sp>
      <p:pic>
        <p:nvPicPr>
          <p:cNvPr id="12" name="Picture 2" descr="S:\F15015_Copernicus\3_Work\330_Work-in-process\Logos_icons\UserUptake_negatif-01-01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93" y="90699"/>
            <a:ext cx="557871" cy="55787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874435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/>
          <p:cNvGrpSpPr/>
          <p:nvPr userDrawn="1"/>
        </p:nvGrpSpPr>
        <p:grpSpPr>
          <a:xfrm>
            <a:off x="-36512" y="-20538"/>
            <a:ext cx="2808312" cy="5175913"/>
            <a:chOff x="-3432453" y="-181390"/>
            <a:chExt cx="2622202" cy="5144541"/>
          </a:xfrm>
        </p:grpSpPr>
        <p:pic>
          <p:nvPicPr>
            <p:cNvPr id="26" name="Picture 2" descr="S:\F15015_Copernicus\3_Work\330_Work-in-process\SC4_BackgroundMat\Visual_ID\Photos\InSitu_centro nazionale ricerca itliano.jpg"/>
            <p:cNvPicPr>
              <a:picLocks noChangeAspect="1" noChangeArrowheads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-3426451" y="-181390"/>
              <a:ext cx="2207251" cy="5143499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8" name="Rectangle 27"/>
            <p:cNvSpPr/>
            <p:nvPr userDrawn="1"/>
          </p:nvSpPr>
          <p:spPr>
            <a:xfrm>
              <a:off x="-3432453" y="-181390"/>
              <a:ext cx="2622202" cy="5131841"/>
            </a:xfrm>
            <a:prstGeom prst="rect">
              <a:avLst/>
            </a:prstGeom>
            <a:solidFill>
              <a:schemeClr val="bg1"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Rectangle 20"/>
            <p:cNvSpPr/>
            <p:nvPr userDrawn="1"/>
          </p:nvSpPr>
          <p:spPr>
            <a:xfrm>
              <a:off x="-3425440" y="-168690"/>
              <a:ext cx="2603624" cy="5131841"/>
            </a:xfrm>
            <a:prstGeom prst="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  <a:alpha val="0"/>
                  </a:schemeClr>
                </a:gs>
                <a:gs pos="56000">
                  <a:schemeClr val="bg1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9" name="Straight Connector 8"/>
          <p:cNvCxnSpPr/>
          <p:nvPr userDrawn="1"/>
        </p:nvCxnSpPr>
        <p:spPr>
          <a:xfrm>
            <a:off x="431624" y="915566"/>
            <a:ext cx="0" cy="4034885"/>
          </a:xfrm>
          <a:prstGeom prst="line">
            <a:avLst/>
          </a:prstGeom>
          <a:ln w="31750">
            <a:solidFill>
              <a:srgbClr val="B75133">
                <a:alpha val="81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867704" y="205979"/>
            <a:ext cx="7819096" cy="277539"/>
          </a:xfrm>
          <a:solidFill>
            <a:srgbClr val="B75133"/>
          </a:solidFill>
        </p:spPr>
        <p:txBody>
          <a:bodyPr>
            <a:noAutofit/>
          </a:bodyPr>
          <a:lstStyle>
            <a:lvl1pPr algn="l">
              <a:defRPr sz="1800" b="0" spc="7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>
          <a:xfrm>
            <a:off x="1387047" y="699542"/>
            <a:ext cx="7299753" cy="382307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7" name="TextBox 26"/>
          <p:cNvSpPr txBox="1"/>
          <p:nvPr userDrawn="1"/>
        </p:nvSpPr>
        <p:spPr>
          <a:xfrm>
            <a:off x="145926" y="639599"/>
            <a:ext cx="6096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b="0" dirty="0">
                <a:solidFill>
                  <a:srgbClr val="B75133"/>
                </a:solidFill>
              </a:rPr>
              <a:t>In</a:t>
            </a:r>
            <a:r>
              <a:rPr lang="es-ES" sz="1100" b="0" baseline="0" dirty="0">
                <a:solidFill>
                  <a:srgbClr val="B75133"/>
                </a:solidFill>
              </a:rPr>
              <a:t> situ</a:t>
            </a:r>
            <a:endParaRPr lang="en-US" sz="1100" b="0" dirty="0">
              <a:solidFill>
                <a:srgbClr val="B75133"/>
              </a:solidFill>
            </a:endParaRPr>
          </a:p>
        </p:txBody>
      </p:sp>
      <p:sp>
        <p:nvSpPr>
          <p:cNvPr id="18" name="Oval 17"/>
          <p:cNvSpPr/>
          <p:nvPr userDrawn="1"/>
        </p:nvSpPr>
        <p:spPr>
          <a:xfrm>
            <a:off x="159492" y="99537"/>
            <a:ext cx="545454" cy="568038"/>
          </a:xfrm>
          <a:prstGeom prst="ellipse">
            <a:avLst/>
          </a:prstGeom>
          <a:solidFill>
            <a:srgbClr val="B75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15" name="Group 14"/>
          <p:cNvGrpSpPr/>
          <p:nvPr userDrawn="1"/>
        </p:nvGrpSpPr>
        <p:grpSpPr>
          <a:xfrm>
            <a:off x="208086" y="159012"/>
            <a:ext cx="436445" cy="450588"/>
            <a:chOff x="-1692696" y="827409"/>
            <a:chExt cx="1728192" cy="1784190"/>
          </a:xfrm>
        </p:grpSpPr>
        <p:pic>
          <p:nvPicPr>
            <p:cNvPr id="16" name="Picture 2"/>
            <p:cNvPicPr>
              <a:picLocks noChangeAspect="1" noChangeArrowheads="1"/>
            </p:cNvPicPr>
            <p:nvPr userDrawn="1"/>
          </p:nvPicPr>
          <p:blipFill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692696" y="827409"/>
              <a:ext cx="1728192" cy="17841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7" name="Rectangle 16"/>
            <p:cNvSpPr/>
            <p:nvPr userDrawn="1"/>
          </p:nvSpPr>
          <p:spPr>
            <a:xfrm rot="10800000" flipV="1">
              <a:off x="-973932" y="1289895"/>
              <a:ext cx="121443" cy="48368"/>
            </a:xfrm>
            <a:prstGeom prst="rect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 userDrawn="1"/>
          </p:nvSpPr>
          <p:spPr>
            <a:xfrm rot="10800000" flipV="1">
              <a:off x="-973932" y="1524795"/>
              <a:ext cx="121443" cy="48368"/>
            </a:xfrm>
            <a:prstGeom prst="rect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/>
            <p:cNvSpPr/>
            <p:nvPr userDrawn="1"/>
          </p:nvSpPr>
          <p:spPr>
            <a:xfrm rot="10800000" flipV="1">
              <a:off x="-973932" y="1757437"/>
              <a:ext cx="121443" cy="48368"/>
            </a:xfrm>
            <a:prstGeom prst="rect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/>
            <p:nvPr userDrawn="1"/>
          </p:nvSpPr>
          <p:spPr>
            <a:xfrm rot="10800000" flipV="1">
              <a:off x="-973932" y="1992511"/>
              <a:ext cx="121443" cy="48368"/>
            </a:xfrm>
            <a:prstGeom prst="rect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/>
            <p:cNvSpPr/>
            <p:nvPr userDrawn="1"/>
          </p:nvSpPr>
          <p:spPr>
            <a:xfrm rot="10800000" flipV="1">
              <a:off x="-973932" y="2227585"/>
              <a:ext cx="121443" cy="48368"/>
            </a:xfrm>
            <a:prstGeom prst="rect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/>
            <p:cNvSpPr/>
            <p:nvPr userDrawn="1"/>
          </p:nvSpPr>
          <p:spPr>
            <a:xfrm rot="10800000" flipV="1">
              <a:off x="-917974" y="1412479"/>
              <a:ext cx="60721" cy="45719"/>
            </a:xfrm>
            <a:prstGeom prst="rect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/>
            <p:cNvSpPr/>
            <p:nvPr userDrawn="1"/>
          </p:nvSpPr>
          <p:spPr>
            <a:xfrm rot="10800000" flipV="1">
              <a:off x="-917974" y="1635646"/>
              <a:ext cx="60721" cy="45719"/>
            </a:xfrm>
            <a:prstGeom prst="rect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/>
            <p:cNvSpPr/>
            <p:nvPr userDrawn="1"/>
          </p:nvSpPr>
          <p:spPr>
            <a:xfrm rot="10800000" flipV="1">
              <a:off x="-917974" y="1878092"/>
              <a:ext cx="60721" cy="45719"/>
            </a:xfrm>
            <a:prstGeom prst="rect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/>
            <p:cNvSpPr/>
            <p:nvPr userDrawn="1"/>
          </p:nvSpPr>
          <p:spPr>
            <a:xfrm rot="10800000" flipV="1">
              <a:off x="-917974" y="2103507"/>
              <a:ext cx="60721" cy="45719"/>
            </a:xfrm>
            <a:prstGeom prst="rect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/>
            <p:cNvSpPr/>
            <p:nvPr userDrawn="1"/>
          </p:nvSpPr>
          <p:spPr>
            <a:xfrm>
              <a:off x="-1049386" y="1244173"/>
              <a:ext cx="45719" cy="45719"/>
            </a:xfrm>
            <a:prstGeom prst="ellipse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Date Placeholder 3"/>
          <p:cNvSpPr>
            <a:spLocks noGrp="1"/>
          </p:cNvSpPr>
          <p:nvPr userDrawn="1">
            <p:ph type="dt" sz="half" idx="10"/>
          </p:nvPr>
        </p:nvSpPr>
        <p:spPr>
          <a:xfrm>
            <a:off x="457200" y="4876006"/>
            <a:ext cx="2133600" cy="273844"/>
          </a:xfrm>
        </p:spPr>
        <p:txBody>
          <a:bodyPr/>
          <a:lstStyle/>
          <a:p>
            <a:fld id="{30E17047-C597-4B34-8FEE-7A0D1EA692A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11"/>
          </p:nvPr>
        </p:nvSpPr>
        <p:spPr>
          <a:xfrm>
            <a:off x="3124200" y="4876006"/>
            <a:ext cx="2895600" cy="273844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>
          <a:xfrm>
            <a:off x="6553200" y="4876006"/>
            <a:ext cx="2133600" cy="273844"/>
          </a:xfrm>
        </p:spPr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73414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 userDrawn="1"/>
        </p:nvGrpSpPr>
        <p:grpSpPr>
          <a:xfrm>
            <a:off x="-36512" y="-20538"/>
            <a:ext cx="2808312" cy="5175913"/>
            <a:chOff x="-3432453" y="-181390"/>
            <a:chExt cx="2622202" cy="5144541"/>
          </a:xfrm>
        </p:grpSpPr>
        <p:pic>
          <p:nvPicPr>
            <p:cNvPr id="28" name="Picture 2" descr="S:\F15015_Copernicus\3_Work\330_Work-in-process\SC4_BackgroundMat\Visual_ID\Photos\InSitu_centro nazionale ricerca itliano.jpg"/>
            <p:cNvPicPr>
              <a:picLocks noChangeAspect="1" noChangeArrowheads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-3426451" y="-181390"/>
              <a:ext cx="2207251" cy="5143499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9" name="Rectangle 28"/>
            <p:cNvSpPr/>
            <p:nvPr userDrawn="1"/>
          </p:nvSpPr>
          <p:spPr>
            <a:xfrm>
              <a:off x="-3432453" y="-181390"/>
              <a:ext cx="2622202" cy="5131841"/>
            </a:xfrm>
            <a:prstGeom prst="rect">
              <a:avLst/>
            </a:prstGeom>
            <a:solidFill>
              <a:schemeClr val="bg1"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Rectangle 29"/>
            <p:cNvSpPr/>
            <p:nvPr userDrawn="1"/>
          </p:nvSpPr>
          <p:spPr>
            <a:xfrm>
              <a:off x="-3425440" y="-168690"/>
              <a:ext cx="2603624" cy="5131841"/>
            </a:xfrm>
            <a:prstGeom prst="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  <a:alpha val="0"/>
                  </a:schemeClr>
                </a:gs>
                <a:gs pos="56000">
                  <a:schemeClr val="bg1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7539" y="699542"/>
            <a:ext cx="7919262" cy="382307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876006"/>
            <a:ext cx="2133600" cy="273844"/>
          </a:xfrm>
        </p:spPr>
        <p:txBody>
          <a:bodyPr/>
          <a:lstStyle/>
          <a:p>
            <a:fld id="{30E17047-C597-4B34-8FEE-7A0D1EA692A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876006"/>
            <a:ext cx="2895600" cy="273844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876006"/>
            <a:ext cx="2133600" cy="273844"/>
          </a:xfrm>
        </p:spPr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431624" y="915566"/>
            <a:ext cx="0" cy="4034885"/>
          </a:xfrm>
          <a:prstGeom prst="line">
            <a:avLst/>
          </a:prstGeom>
          <a:ln w="31750">
            <a:solidFill>
              <a:srgbClr val="B75133">
                <a:alpha val="81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867704" y="205979"/>
            <a:ext cx="7819096" cy="277539"/>
          </a:xfrm>
          <a:solidFill>
            <a:srgbClr val="B75133"/>
          </a:solidFill>
        </p:spPr>
        <p:txBody>
          <a:bodyPr>
            <a:noAutofit/>
          </a:bodyPr>
          <a:lstStyle>
            <a:lvl1pPr algn="l">
              <a:defRPr sz="1800" b="0" spc="7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9" name="TextBox 18"/>
          <p:cNvSpPr txBox="1"/>
          <p:nvPr userDrawn="1"/>
        </p:nvSpPr>
        <p:spPr>
          <a:xfrm>
            <a:off x="145926" y="639599"/>
            <a:ext cx="6096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b="0" dirty="0">
                <a:solidFill>
                  <a:srgbClr val="B75133"/>
                </a:solidFill>
              </a:rPr>
              <a:t>In</a:t>
            </a:r>
            <a:r>
              <a:rPr lang="es-ES" sz="1100" b="0" baseline="0" dirty="0">
                <a:solidFill>
                  <a:srgbClr val="B75133"/>
                </a:solidFill>
              </a:rPr>
              <a:t> situ</a:t>
            </a:r>
            <a:endParaRPr lang="en-US" sz="1100" b="0" dirty="0">
              <a:solidFill>
                <a:srgbClr val="B75133"/>
              </a:solidFill>
            </a:endParaRPr>
          </a:p>
        </p:txBody>
      </p:sp>
      <p:sp>
        <p:nvSpPr>
          <p:cNvPr id="20" name="Oval 19"/>
          <p:cNvSpPr/>
          <p:nvPr userDrawn="1"/>
        </p:nvSpPr>
        <p:spPr>
          <a:xfrm>
            <a:off x="159492" y="99537"/>
            <a:ext cx="545454" cy="568038"/>
          </a:xfrm>
          <a:prstGeom prst="ellipse">
            <a:avLst/>
          </a:prstGeom>
          <a:solidFill>
            <a:srgbClr val="B75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208086" y="159012"/>
            <a:ext cx="436445" cy="450588"/>
            <a:chOff x="-1692696" y="827409"/>
            <a:chExt cx="1728192" cy="1784190"/>
          </a:xfrm>
        </p:grpSpPr>
        <p:pic>
          <p:nvPicPr>
            <p:cNvPr id="13" name="Picture 2"/>
            <p:cNvPicPr>
              <a:picLocks noChangeAspect="1" noChangeArrowheads="1"/>
            </p:cNvPicPr>
            <p:nvPr userDrawn="1"/>
          </p:nvPicPr>
          <p:blipFill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692696" y="827409"/>
              <a:ext cx="1728192" cy="17841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4" name="Rectangle 13"/>
            <p:cNvSpPr/>
            <p:nvPr userDrawn="1"/>
          </p:nvSpPr>
          <p:spPr>
            <a:xfrm rot="10800000" flipV="1">
              <a:off x="-973932" y="1289895"/>
              <a:ext cx="121443" cy="48368"/>
            </a:xfrm>
            <a:prstGeom prst="rect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 userDrawn="1"/>
          </p:nvSpPr>
          <p:spPr>
            <a:xfrm rot="10800000" flipV="1">
              <a:off x="-973932" y="1524795"/>
              <a:ext cx="121443" cy="48368"/>
            </a:xfrm>
            <a:prstGeom prst="rect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 userDrawn="1"/>
          </p:nvSpPr>
          <p:spPr>
            <a:xfrm rot="10800000" flipV="1">
              <a:off x="-973932" y="1757437"/>
              <a:ext cx="121443" cy="48368"/>
            </a:xfrm>
            <a:prstGeom prst="rect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 userDrawn="1"/>
          </p:nvSpPr>
          <p:spPr>
            <a:xfrm rot="10800000" flipV="1">
              <a:off x="-973932" y="1992511"/>
              <a:ext cx="121443" cy="48368"/>
            </a:xfrm>
            <a:prstGeom prst="rect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/>
            <p:cNvSpPr/>
            <p:nvPr userDrawn="1"/>
          </p:nvSpPr>
          <p:spPr>
            <a:xfrm rot="10800000" flipV="1">
              <a:off x="-973932" y="2227585"/>
              <a:ext cx="121443" cy="48368"/>
            </a:xfrm>
            <a:prstGeom prst="rect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/>
            <p:nvPr userDrawn="1"/>
          </p:nvSpPr>
          <p:spPr>
            <a:xfrm rot="10800000" flipV="1">
              <a:off x="-917974" y="1412479"/>
              <a:ext cx="60721" cy="45719"/>
            </a:xfrm>
            <a:prstGeom prst="rect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/>
            <p:cNvSpPr/>
            <p:nvPr userDrawn="1"/>
          </p:nvSpPr>
          <p:spPr>
            <a:xfrm rot="10800000" flipV="1">
              <a:off x="-917974" y="1635646"/>
              <a:ext cx="60721" cy="45719"/>
            </a:xfrm>
            <a:prstGeom prst="rect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/>
            <p:cNvSpPr/>
            <p:nvPr userDrawn="1"/>
          </p:nvSpPr>
          <p:spPr>
            <a:xfrm rot="10800000" flipV="1">
              <a:off x="-917974" y="1878092"/>
              <a:ext cx="60721" cy="45719"/>
            </a:xfrm>
            <a:prstGeom prst="rect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/>
            <p:cNvSpPr/>
            <p:nvPr userDrawn="1"/>
          </p:nvSpPr>
          <p:spPr>
            <a:xfrm rot="10800000" flipV="1">
              <a:off x="-917974" y="2103507"/>
              <a:ext cx="60721" cy="45719"/>
            </a:xfrm>
            <a:prstGeom prst="rect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/>
            <p:cNvSpPr/>
            <p:nvPr userDrawn="1"/>
          </p:nvSpPr>
          <p:spPr>
            <a:xfrm>
              <a:off x="-1049386" y="1244173"/>
              <a:ext cx="45719" cy="45719"/>
            </a:xfrm>
            <a:prstGeom prst="ellipse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16314454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5184000"/>
          </a:xfrm>
          <a:prstGeom prst="rect">
            <a:avLst/>
          </a:prstGeom>
          <a:solidFill>
            <a:srgbClr val="B75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S:\F15015_Copernicus\3_Work\330_Work-in-process\SC4_BackgroundMat\Visual_ID\Photos\InSitu.jpg"/>
          <p:cNvPicPr>
            <a:picLocks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58"/>
          <a:stretch/>
        </p:blipFill>
        <p:spPr bwMode="auto">
          <a:xfrm>
            <a:off x="7293989" y="-92546"/>
            <a:ext cx="1980000" cy="529199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854798"/>
            <a:ext cx="2133600" cy="273844"/>
          </a:xfr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30E17047-C597-4B34-8FEE-7A0D1EA692A4}" type="datetimeFigureOut">
              <a:rPr lang="en-US" smtClean="0"/>
              <a:pPr/>
              <a:t>9/22/2026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854798"/>
            <a:ext cx="2895600" cy="273844"/>
          </a:xfr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854798"/>
            <a:ext cx="2133600" cy="273844"/>
          </a:xfr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58768E1A-8455-4611-8763-3FA1B747F6B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 userDrawn="1"/>
        </p:nvSpPr>
        <p:spPr>
          <a:xfrm>
            <a:off x="1130928" y="3462268"/>
            <a:ext cx="6096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b="0" dirty="0">
                <a:solidFill>
                  <a:schemeClr val="bg1"/>
                </a:solidFill>
              </a:rPr>
              <a:t>In</a:t>
            </a:r>
            <a:r>
              <a:rPr lang="es-ES" sz="1100" b="0" baseline="0" dirty="0">
                <a:solidFill>
                  <a:schemeClr val="bg1"/>
                </a:solidFill>
              </a:rPr>
              <a:t> situ</a:t>
            </a:r>
            <a:endParaRPr lang="en-US" sz="1100" b="0" dirty="0">
              <a:solidFill>
                <a:schemeClr val="bg1"/>
              </a:solidFill>
            </a:endParaRPr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603940" y="1541238"/>
            <a:ext cx="1728192" cy="1784190"/>
            <a:chOff x="-1692696" y="827409"/>
            <a:chExt cx="1728192" cy="1784190"/>
          </a:xfrm>
        </p:grpSpPr>
        <p:pic>
          <p:nvPicPr>
            <p:cNvPr id="2" name="Picture 2"/>
            <p:cNvPicPr>
              <a:picLocks noChangeAspect="1" noChangeArrowheads="1"/>
            </p:cNvPicPr>
            <p:nvPr userDrawn="1"/>
          </p:nvPicPr>
          <p:blipFill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692696" y="827409"/>
              <a:ext cx="1728192" cy="17841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" name="Rectangle 2"/>
            <p:cNvSpPr/>
            <p:nvPr userDrawn="1"/>
          </p:nvSpPr>
          <p:spPr>
            <a:xfrm rot="10800000" flipV="1">
              <a:off x="-973932" y="1289895"/>
              <a:ext cx="121443" cy="48368"/>
            </a:xfrm>
            <a:prstGeom prst="rect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 userDrawn="1"/>
          </p:nvSpPr>
          <p:spPr>
            <a:xfrm rot="10800000" flipV="1">
              <a:off x="-973932" y="1524795"/>
              <a:ext cx="121443" cy="48368"/>
            </a:xfrm>
            <a:prstGeom prst="rect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 userDrawn="1"/>
          </p:nvSpPr>
          <p:spPr>
            <a:xfrm rot="10800000" flipV="1">
              <a:off x="-973932" y="1757437"/>
              <a:ext cx="121443" cy="48368"/>
            </a:xfrm>
            <a:prstGeom prst="rect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 userDrawn="1"/>
          </p:nvSpPr>
          <p:spPr>
            <a:xfrm rot="10800000" flipV="1">
              <a:off x="-973932" y="1992511"/>
              <a:ext cx="121443" cy="48368"/>
            </a:xfrm>
            <a:prstGeom prst="rect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/>
            <p:cNvSpPr/>
            <p:nvPr userDrawn="1"/>
          </p:nvSpPr>
          <p:spPr>
            <a:xfrm rot="10800000" flipV="1">
              <a:off x="-973932" y="2227585"/>
              <a:ext cx="121443" cy="48368"/>
            </a:xfrm>
            <a:prstGeom prst="rect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/>
            <p:cNvSpPr/>
            <p:nvPr userDrawn="1"/>
          </p:nvSpPr>
          <p:spPr>
            <a:xfrm rot="10800000" flipV="1">
              <a:off x="-917974" y="1412479"/>
              <a:ext cx="60721" cy="45719"/>
            </a:xfrm>
            <a:prstGeom prst="rect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/>
            <p:nvPr userDrawn="1"/>
          </p:nvSpPr>
          <p:spPr>
            <a:xfrm rot="10800000" flipV="1">
              <a:off x="-917974" y="1635646"/>
              <a:ext cx="60721" cy="45719"/>
            </a:xfrm>
            <a:prstGeom prst="rect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/>
            <p:cNvSpPr/>
            <p:nvPr userDrawn="1"/>
          </p:nvSpPr>
          <p:spPr>
            <a:xfrm rot="10800000" flipV="1">
              <a:off x="-917974" y="1878092"/>
              <a:ext cx="60721" cy="45719"/>
            </a:xfrm>
            <a:prstGeom prst="rect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/>
            <p:cNvSpPr/>
            <p:nvPr userDrawn="1"/>
          </p:nvSpPr>
          <p:spPr>
            <a:xfrm rot="10800000" flipV="1">
              <a:off x="-917974" y="2103507"/>
              <a:ext cx="60721" cy="45719"/>
            </a:xfrm>
            <a:prstGeom prst="rect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/>
            <p:cNvSpPr/>
            <p:nvPr userDrawn="1"/>
          </p:nvSpPr>
          <p:spPr>
            <a:xfrm>
              <a:off x="-1049386" y="1244173"/>
              <a:ext cx="45719" cy="45719"/>
            </a:xfrm>
            <a:prstGeom prst="ellipse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6" name="Subtitle 2"/>
          <p:cNvSpPr>
            <a:spLocks noGrp="1"/>
          </p:cNvSpPr>
          <p:nvPr>
            <p:ph type="subTitle" idx="13"/>
          </p:nvPr>
        </p:nvSpPr>
        <p:spPr>
          <a:xfrm>
            <a:off x="2555776" y="3147814"/>
            <a:ext cx="4752528" cy="1152128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37" name="Content Placeholder 2"/>
          <p:cNvSpPr>
            <a:spLocks noGrp="1"/>
          </p:cNvSpPr>
          <p:nvPr>
            <p:ph idx="1" hasCustomPrompt="1"/>
          </p:nvPr>
        </p:nvSpPr>
        <p:spPr>
          <a:xfrm>
            <a:off x="2555776" y="2427735"/>
            <a:ext cx="4752528" cy="720080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169FD965-0A99-F249-A5E7-ED1AED53686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927" y="4485600"/>
            <a:ext cx="3599434" cy="310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97627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 userDrawn="1"/>
        </p:nvGrpSpPr>
        <p:grpSpPr>
          <a:xfrm>
            <a:off x="-36512" y="-20538"/>
            <a:ext cx="2808312" cy="5175913"/>
            <a:chOff x="-3432453" y="-181390"/>
            <a:chExt cx="2622202" cy="5144541"/>
          </a:xfrm>
        </p:grpSpPr>
        <p:pic>
          <p:nvPicPr>
            <p:cNvPr id="30" name="Picture 2" descr="S:\F15015_Copernicus\3_Work\330_Work-in-process\SC4_BackgroundMat\Visual_ID\Photos\InSitu_centro nazionale ricerca itliano.jpg"/>
            <p:cNvPicPr>
              <a:picLocks noChangeAspect="1" noChangeArrowheads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-3426451" y="-181390"/>
              <a:ext cx="2207251" cy="5143499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1" name="Rectangle 30"/>
            <p:cNvSpPr/>
            <p:nvPr userDrawn="1"/>
          </p:nvSpPr>
          <p:spPr>
            <a:xfrm>
              <a:off x="-3432453" y="-181390"/>
              <a:ext cx="2622202" cy="5131841"/>
            </a:xfrm>
            <a:prstGeom prst="rect">
              <a:avLst/>
            </a:prstGeom>
            <a:solidFill>
              <a:schemeClr val="bg1"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Rectangle 31"/>
            <p:cNvSpPr/>
            <p:nvPr userDrawn="1"/>
          </p:nvSpPr>
          <p:spPr>
            <a:xfrm>
              <a:off x="-3425440" y="-168690"/>
              <a:ext cx="2603624" cy="5131841"/>
            </a:xfrm>
            <a:prstGeom prst="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  <a:alpha val="0"/>
                  </a:schemeClr>
                </a:gs>
                <a:gs pos="56000">
                  <a:schemeClr val="bg1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0872" y="699542"/>
            <a:ext cx="4038600" cy="381642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81872" y="699542"/>
            <a:ext cx="4038600" cy="381642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17047-C597-4B34-8FEE-7A0D1EA692A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 userDrawn="1"/>
        </p:nvCxnSpPr>
        <p:spPr>
          <a:xfrm>
            <a:off x="431624" y="915566"/>
            <a:ext cx="0" cy="4034885"/>
          </a:xfrm>
          <a:prstGeom prst="line">
            <a:avLst/>
          </a:prstGeom>
          <a:ln w="31750">
            <a:solidFill>
              <a:srgbClr val="B75133">
                <a:alpha val="81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itle 1"/>
          <p:cNvSpPr>
            <a:spLocks noGrp="1"/>
          </p:cNvSpPr>
          <p:nvPr>
            <p:ph type="title" hasCustomPrompt="1"/>
          </p:nvPr>
        </p:nvSpPr>
        <p:spPr>
          <a:xfrm>
            <a:off x="867704" y="205979"/>
            <a:ext cx="7819096" cy="277539"/>
          </a:xfrm>
          <a:solidFill>
            <a:srgbClr val="B75133"/>
          </a:solidFill>
        </p:spPr>
        <p:txBody>
          <a:bodyPr>
            <a:noAutofit/>
          </a:bodyPr>
          <a:lstStyle>
            <a:lvl1pPr algn="l">
              <a:defRPr sz="1800" b="0" spc="7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4" name="TextBox 23"/>
          <p:cNvSpPr txBox="1"/>
          <p:nvPr userDrawn="1"/>
        </p:nvSpPr>
        <p:spPr>
          <a:xfrm>
            <a:off x="145926" y="639599"/>
            <a:ext cx="6096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b="0" dirty="0">
                <a:solidFill>
                  <a:srgbClr val="B75133"/>
                </a:solidFill>
              </a:rPr>
              <a:t>In</a:t>
            </a:r>
            <a:r>
              <a:rPr lang="es-ES" sz="1100" b="0" baseline="0" dirty="0">
                <a:solidFill>
                  <a:srgbClr val="B75133"/>
                </a:solidFill>
              </a:rPr>
              <a:t> situ</a:t>
            </a:r>
            <a:endParaRPr lang="en-US" sz="1100" b="0" dirty="0">
              <a:solidFill>
                <a:srgbClr val="B75133"/>
              </a:solidFill>
            </a:endParaRPr>
          </a:p>
        </p:txBody>
      </p:sp>
      <p:sp>
        <p:nvSpPr>
          <p:cNvPr id="25" name="Oval 24"/>
          <p:cNvSpPr/>
          <p:nvPr userDrawn="1"/>
        </p:nvSpPr>
        <p:spPr>
          <a:xfrm>
            <a:off x="159492" y="99537"/>
            <a:ext cx="545454" cy="568038"/>
          </a:xfrm>
          <a:prstGeom prst="ellipse">
            <a:avLst/>
          </a:prstGeom>
          <a:solidFill>
            <a:srgbClr val="B75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16" name="Group 15"/>
          <p:cNvGrpSpPr/>
          <p:nvPr userDrawn="1"/>
        </p:nvGrpSpPr>
        <p:grpSpPr>
          <a:xfrm>
            <a:off x="208086" y="159012"/>
            <a:ext cx="436445" cy="450588"/>
            <a:chOff x="-1692696" y="827409"/>
            <a:chExt cx="1728192" cy="1784190"/>
          </a:xfrm>
        </p:grpSpPr>
        <p:pic>
          <p:nvPicPr>
            <p:cNvPr id="18" name="Picture 2"/>
            <p:cNvPicPr>
              <a:picLocks noChangeAspect="1" noChangeArrowheads="1"/>
            </p:cNvPicPr>
            <p:nvPr userDrawn="1"/>
          </p:nvPicPr>
          <p:blipFill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692696" y="827409"/>
              <a:ext cx="1728192" cy="17841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9" name="Rectangle 18"/>
            <p:cNvSpPr/>
            <p:nvPr userDrawn="1"/>
          </p:nvSpPr>
          <p:spPr>
            <a:xfrm rot="10800000" flipV="1">
              <a:off x="-973932" y="1289895"/>
              <a:ext cx="121443" cy="48368"/>
            </a:xfrm>
            <a:prstGeom prst="rect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/>
            <p:cNvSpPr/>
            <p:nvPr userDrawn="1"/>
          </p:nvSpPr>
          <p:spPr>
            <a:xfrm rot="10800000" flipV="1">
              <a:off x="-973932" y="1524795"/>
              <a:ext cx="121443" cy="48368"/>
            </a:xfrm>
            <a:prstGeom prst="rect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/>
            <p:cNvSpPr/>
            <p:nvPr userDrawn="1"/>
          </p:nvSpPr>
          <p:spPr>
            <a:xfrm rot="10800000" flipV="1">
              <a:off x="-973932" y="1757437"/>
              <a:ext cx="121443" cy="48368"/>
            </a:xfrm>
            <a:prstGeom prst="rect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/>
            <p:nvPr userDrawn="1"/>
          </p:nvSpPr>
          <p:spPr>
            <a:xfrm rot="10800000" flipV="1">
              <a:off x="-973932" y="1992511"/>
              <a:ext cx="121443" cy="48368"/>
            </a:xfrm>
            <a:prstGeom prst="rect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/>
            <p:cNvSpPr/>
            <p:nvPr userDrawn="1"/>
          </p:nvSpPr>
          <p:spPr>
            <a:xfrm rot="10800000" flipV="1">
              <a:off x="-973932" y="2227585"/>
              <a:ext cx="121443" cy="48368"/>
            </a:xfrm>
            <a:prstGeom prst="rect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/>
            <p:cNvSpPr/>
            <p:nvPr userDrawn="1"/>
          </p:nvSpPr>
          <p:spPr>
            <a:xfrm rot="10800000" flipV="1">
              <a:off x="-917974" y="1412479"/>
              <a:ext cx="60721" cy="45719"/>
            </a:xfrm>
            <a:prstGeom prst="rect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/>
            <p:cNvSpPr/>
            <p:nvPr userDrawn="1"/>
          </p:nvSpPr>
          <p:spPr>
            <a:xfrm rot="10800000" flipV="1">
              <a:off x="-917974" y="1635646"/>
              <a:ext cx="60721" cy="45719"/>
            </a:xfrm>
            <a:prstGeom prst="rect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32"/>
            <p:cNvSpPr/>
            <p:nvPr userDrawn="1"/>
          </p:nvSpPr>
          <p:spPr>
            <a:xfrm rot="10800000" flipV="1">
              <a:off x="-917974" y="1878092"/>
              <a:ext cx="60721" cy="45719"/>
            </a:xfrm>
            <a:prstGeom prst="rect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/>
            <p:cNvSpPr/>
            <p:nvPr userDrawn="1"/>
          </p:nvSpPr>
          <p:spPr>
            <a:xfrm rot="10800000" flipV="1">
              <a:off x="-917974" y="2103507"/>
              <a:ext cx="60721" cy="45719"/>
            </a:xfrm>
            <a:prstGeom prst="rect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 userDrawn="1"/>
          </p:nvSpPr>
          <p:spPr>
            <a:xfrm>
              <a:off x="-1049386" y="1244173"/>
              <a:ext cx="45719" cy="45719"/>
            </a:xfrm>
            <a:prstGeom prst="ellipse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11896026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2879" y="627534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2317" y="1203598"/>
            <a:ext cx="4040188" cy="339102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0705" y="627534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50143" y="1203598"/>
            <a:ext cx="4041775" cy="339102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17047-C597-4B34-8FEE-7A0D1EA692A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 userDrawn="1"/>
        </p:nvCxnSpPr>
        <p:spPr>
          <a:xfrm>
            <a:off x="431624" y="915566"/>
            <a:ext cx="0" cy="4034885"/>
          </a:xfrm>
          <a:prstGeom prst="line">
            <a:avLst/>
          </a:prstGeom>
          <a:ln w="31750">
            <a:solidFill>
              <a:srgbClr val="B75133">
                <a:alpha val="81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le 1"/>
          <p:cNvSpPr>
            <a:spLocks noGrp="1"/>
          </p:cNvSpPr>
          <p:nvPr>
            <p:ph type="title" hasCustomPrompt="1"/>
          </p:nvPr>
        </p:nvSpPr>
        <p:spPr>
          <a:xfrm>
            <a:off x="867704" y="205979"/>
            <a:ext cx="7819096" cy="277539"/>
          </a:xfrm>
          <a:solidFill>
            <a:srgbClr val="B75133"/>
          </a:solidFill>
        </p:spPr>
        <p:txBody>
          <a:bodyPr>
            <a:noAutofit/>
          </a:bodyPr>
          <a:lstStyle>
            <a:lvl1pPr algn="l">
              <a:defRPr sz="1800" b="0" spc="7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3" name="TextBox 22"/>
          <p:cNvSpPr txBox="1"/>
          <p:nvPr userDrawn="1"/>
        </p:nvSpPr>
        <p:spPr>
          <a:xfrm>
            <a:off x="145926" y="639599"/>
            <a:ext cx="6096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b="0" dirty="0">
                <a:solidFill>
                  <a:srgbClr val="B75133"/>
                </a:solidFill>
              </a:rPr>
              <a:t>In</a:t>
            </a:r>
            <a:r>
              <a:rPr lang="es-ES" sz="1100" b="0" baseline="0" dirty="0">
                <a:solidFill>
                  <a:srgbClr val="B75133"/>
                </a:solidFill>
              </a:rPr>
              <a:t> situ</a:t>
            </a:r>
            <a:endParaRPr lang="en-US" sz="1100" b="0" dirty="0">
              <a:solidFill>
                <a:srgbClr val="B75133"/>
              </a:solidFill>
            </a:endParaRPr>
          </a:p>
        </p:txBody>
      </p:sp>
      <p:sp>
        <p:nvSpPr>
          <p:cNvPr id="24" name="Oval 23"/>
          <p:cNvSpPr/>
          <p:nvPr userDrawn="1"/>
        </p:nvSpPr>
        <p:spPr>
          <a:xfrm>
            <a:off x="159492" y="99537"/>
            <a:ext cx="545454" cy="568038"/>
          </a:xfrm>
          <a:prstGeom prst="ellipse">
            <a:avLst/>
          </a:prstGeom>
          <a:solidFill>
            <a:srgbClr val="B75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208086" y="159012"/>
            <a:ext cx="436445" cy="450588"/>
            <a:chOff x="-1692696" y="827409"/>
            <a:chExt cx="1728192" cy="1784190"/>
          </a:xfrm>
        </p:grpSpPr>
        <p:pic>
          <p:nvPicPr>
            <p:cNvPr id="16" name="Picture 2"/>
            <p:cNvPicPr>
              <a:picLocks noChangeAspect="1" noChangeArrowheads="1"/>
            </p:cNvPicPr>
            <p:nvPr userDrawn="1"/>
          </p:nvPicPr>
          <p:blipFill>
            <a:blip r:embed="rId2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692696" y="827409"/>
              <a:ext cx="1728192" cy="17841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8" name="Rectangle 17"/>
            <p:cNvSpPr/>
            <p:nvPr userDrawn="1"/>
          </p:nvSpPr>
          <p:spPr>
            <a:xfrm rot="10800000" flipV="1">
              <a:off x="-973932" y="1289895"/>
              <a:ext cx="121443" cy="48368"/>
            </a:xfrm>
            <a:prstGeom prst="rect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 userDrawn="1"/>
          </p:nvSpPr>
          <p:spPr>
            <a:xfrm rot="10800000" flipV="1">
              <a:off x="-973932" y="1524795"/>
              <a:ext cx="121443" cy="48368"/>
            </a:xfrm>
            <a:prstGeom prst="rect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/>
            <p:cNvSpPr/>
            <p:nvPr userDrawn="1"/>
          </p:nvSpPr>
          <p:spPr>
            <a:xfrm rot="10800000" flipV="1">
              <a:off x="-973932" y="1757437"/>
              <a:ext cx="121443" cy="48368"/>
            </a:xfrm>
            <a:prstGeom prst="rect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/>
            <p:cNvSpPr/>
            <p:nvPr userDrawn="1"/>
          </p:nvSpPr>
          <p:spPr>
            <a:xfrm rot="10800000" flipV="1">
              <a:off x="-973932" y="1992511"/>
              <a:ext cx="121443" cy="48368"/>
            </a:xfrm>
            <a:prstGeom prst="rect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/>
            <p:nvPr userDrawn="1"/>
          </p:nvSpPr>
          <p:spPr>
            <a:xfrm rot="10800000" flipV="1">
              <a:off x="-973932" y="2227585"/>
              <a:ext cx="121443" cy="48368"/>
            </a:xfrm>
            <a:prstGeom prst="rect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/>
            <p:cNvSpPr/>
            <p:nvPr userDrawn="1"/>
          </p:nvSpPr>
          <p:spPr>
            <a:xfrm rot="10800000" flipV="1">
              <a:off x="-917974" y="1412479"/>
              <a:ext cx="60721" cy="45719"/>
            </a:xfrm>
            <a:prstGeom prst="rect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/>
            <p:cNvSpPr/>
            <p:nvPr userDrawn="1"/>
          </p:nvSpPr>
          <p:spPr>
            <a:xfrm rot="10800000" flipV="1">
              <a:off x="-917974" y="1635646"/>
              <a:ext cx="60721" cy="45719"/>
            </a:xfrm>
            <a:prstGeom prst="rect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/>
            <p:cNvSpPr/>
            <p:nvPr userDrawn="1"/>
          </p:nvSpPr>
          <p:spPr>
            <a:xfrm rot="10800000" flipV="1">
              <a:off x="-917974" y="1878092"/>
              <a:ext cx="60721" cy="45719"/>
            </a:xfrm>
            <a:prstGeom prst="rect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/>
            <p:cNvSpPr/>
            <p:nvPr userDrawn="1"/>
          </p:nvSpPr>
          <p:spPr>
            <a:xfrm rot="10800000" flipV="1">
              <a:off x="-917974" y="2103507"/>
              <a:ext cx="60721" cy="45719"/>
            </a:xfrm>
            <a:prstGeom prst="rect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 userDrawn="1"/>
          </p:nvSpPr>
          <p:spPr>
            <a:xfrm>
              <a:off x="-1049386" y="1244173"/>
              <a:ext cx="45719" cy="45719"/>
            </a:xfrm>
            <a:prstGeom prst="ellipse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79727494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/>
          <p:cNvGrpSpPr/>
          <p:nvPr userDrawn="1"/>
        </p:nvGrpSpPr>
        <p:grpSpPr>
          <a:xfrm>
            <a:off x="-36512" y="-20538"/>
            <a:ext cx="2808312" cy="5175913"/>
            <a:chOff x="-3432453" y="-181390"/>
            <a:chExt cx="2622202" cy="5144541"/>
          </a:xfrm>
        </p:grpSpPr>
        <p:pic>
          <p:nvPicPr>
            <p:cNvPr id="33" name="Picture 2" descr="S:\F15015_Copernicus\3_Work\330_Work-in-process\SC4_BackgroundMat\Visual_ID\Photos\InSitu_centro nazionale ricerca itliano.jpg"/>
            <p:cNvPicPr>
              <a:picLocks noChangeAspect="1" noChangeArrowheads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-3426451" y="-181390"/>
              <a:ext cx="2207251" cy="5143499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4" name="Rectangle 33"/>
            <p:cNvSpPr/>
            <p:nvPr userDrawn="1"/>
          </p:nvSpPr>
          <p:spPr>
            <a:xfrm>
              <a:off x="-3432453" y="-181390"/>
              <a:ext cx="2622202" cy="5131841"/>
            </a:xfrm>
            <a:prstGeom prst="rect">
              <a:avLst/>
            </a:prstGeom>
            <a:solidFill>
              <a:schemeClr val="bg1"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5" name="Rectangle 34"/>
            <p:cNvSpPr/>
            <p:nvPr userDrawn="1"/>
          </p:nvSpPr>
          <p:spPr>
            <a:xfrm>
              <a:off x="-3425440" y="-168690"/>
              <a:ext cx="2603624" cy="5131841"/>
            </a:xfrm>
            <a:prstGeom prst="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  <a:alpha val="0"/>
                  </a:schemeClr>
                </a:gs>
                <a:gs pos="56000">
                  <a:schemeClr val="bg1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17047-C597-4B34-8FEE-7A0D1EA692A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431624" y="915566"/>
            <a:ext cx="0" cy="4034885"/>
          </a:xfrm>
          <a:prstGeom prst="line">
            <a:avLst/>
          </a:prstGeom>
          <a:ln w="31750">
            <a:solidFill>
              <a:srgbClr val="B75133">
                <a:alpha val="81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itle 1"/>
          <p:cNvSpPr>
            <a:spLocks noGrp="1"/>
          </p:cNvSpPr>
          <p:nvPr>
            <p:ph type="title" hasCustomPrompt="1"/>
          </p:nvPr>
        </p:nvSpPr>
        <p:spPr>
          <a:xfrm>
            <a:off x="867704" y="205979"/>
            <a:ext cx="7819096" cy="277539"/>
          </a:xfrm>
          <a:solidFill>
            <a:srgbClr val="B75133"/>
          </a:solidFill>
        </p:spPr>
        <p:txBody>
          <a:bodyPr>
            <a:noAutofit/>
          </a:bodyPr>
          <a:lstStyle>
            <a:lvl1pPr algn="l">
              <a:defRPr sz="1800" b="0" spc="7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3" name="TextBox 22"/>
          <p:cNvSpPr txBox="1"/>
          <p:nvPr userDrawn="1"/>
        </p:nvSpPr>
        <p:spPr>
          <a:xfrm>
            <a:off x="145926" y="639599"/>
            <a:ext cx="6096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b="0" dirty="0">
                <a:solidFill>
                  <a:srgbClr val="B75133"/>
                </a:solidFill>
              </a:rPr>
              <a:t>In</a:t>
            </a:r>
            <a:r>
              <a:rPr lang="es-ES" sz="1100" b="0" baseline="0" dirty="0">
                <a:solidFill>
                  <a:srgbClr val="B75133"/>
                </a:solidFill>
              </a:rPr>
              <a:t> situ</a:t>
            </a:r>
            <a:endParaRPr lang="en-US" sz="1100" b="0" dirty="0">
              <a:solidFill>
                <a:srgbClr val="B75133"/>
              </a:solidFill>
            </a:endParaRPr>
          </a:p>
        </p:txBody>
      </p:sp>
      <p:sp>
        <p:nvSpPr>
          <p:cNvPr id="24" name="Oval 23"/>
          <p:cNvSpPr/>
          <p:nvPr userDrawn="1"/>
        </p:nvSpPr>
        <p:spPr>
          <a:xfrm>
            <a:off x="159492" y="99537"/>
            <a:ext cx="545454" cy="568038"/>
          </a:xfrm>
          <a:prstGeom prst="ellipse">
            <a:avLst/>
          </a:prstGeom>
          <a:solidFill>
            <a:srgbClr val="B75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208086" y="159012"/>
            <a:ext cx="436445" cy="450588"/>
            <a:chOff x="-1692696" y="827409"/>
            <a:chExt cx="1728192" cy="1784190"/>
          </a:xfrm>
        </p:grpSpPr>
        <p:pic>
          <p:nvPicPr>
            <p:cNvPr id="15" name="Picture 2"/>
            <p:cNvPicPr>
              <a:picLocks noChangeAspect="1" noChangeArrowheads="1"/>
            </p:cNvPicPr>
            <p:nvPr userDrawn="1"/>
          </p:nvPicPr>
          <p:blipFill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692696" y="827409"/>
              <a:ext cx="1728192" cy="17841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7" name="Rectangle 16"/>
            <p:cNvSpPr/>
            <p:nvPr userDrawn="1"/>
          </p:nvSpPr>
          <p:spPr>
            <a:xfrm rot="10800000" flipV="1">
              <a:off x="-973932" y="1289895"/>
              <a:ext cx="121443" cy="48368"/>
            </a:xfrm>
            <a:prstGeom prst="rect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 userDrawn="1"/>
          </p:nvSpPr>
          <p:spPr>
            <a:xfrm rot="10800000" flipV="1">
              <a:off x="-973932" y="1524795"/>
              <a:ext cx="121443" cy="48368"/>
            </a:xfrm>
            <a:prstGeom prst="rect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 userDrawn="1"/>
          </p:nvSpPr>
          <p:spPr>
            <a:xfrm rot="10800000" flipV="1">
              <a:off x="-973932" y="1757437"/>
              <a:ext cx="121443" cy="48368"/>
            </a:xfrm>
            <a:prstGeom prst="rect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/>
            <p:cNvSpPr/>
            <p:nvPr userDrawn="1"/>
          </p:nvSpPr>
          <p:spPr>
            <a:xfrm rot="10800000" flipV="1">
              <a:off x="-973932" y="1992511"/>
              <a:ext cx="121443" cy="48368"/>
            </a:xfrm>
            <a:prstGeom prst="rect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/>
            <p:cNvSpPr/>
            <p:nvPr userDrawn="1"/>
          </p:nvSpPr>
          <p:spPr>
            <a:xfrm rot="10800000" flipV="1">
              <a:off x="-973932" y="2227585"/>
              <a:ext cx="121443" cy="48368"/>
            </a:xfrm>
            <a:prstGeom prst="rect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/>
            <p:cNvSpPr/>
            <p:nvPr userDrawn="1"/>
          </p:nvSpPr>
          <p:spPr>
            <a:xfrm rot="10800000" flipV="1">
              <a:off x="-917974" y="1412479"/>
              <a:ext cx="60721" cy="45719"/>
            </a:xfrm>
            <a:prstGeom prst="rect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/>
            <p:cNvSpPr/>
            <p:nvPr userDrawn="1"/>
          </p:nvSpPr>
          <p:spPr>
            <a:xfrm rot="10800000" flipV="1">
              <a:off x="-917974" y="1635646"/>
              <a:ext cx="60721" cy="45719"/>
            </a:xfrm>
            <a:prstGeom prst="rect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/>
            <p:cNvSpPr/>
            <p:nvPr userDrawn="1"/>
          </p:nvSpPr>
          <p:spPr>
            <a:xfrm rot="10800000" flipV="1">
              <a:off x="-917974" y="1878092"/>
              <a:ext cx="60721" cy="45719"/>
            </a:xfrm>
            <a:prstGeom prst="rect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/>
            <p:cNvSpPr/>
            <p:nvPr userDrawn="1"/>
          </p:nvSpPr>
          <p:spPr>
            <a:xfrm rot="10800000" flipV="1">
              <a:off x="-917974" y="2103507"/>
              <a:ext cx="60721" cy="45719"/>
            </a:xfrm>
            <a:prstGeom prst="rect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 userDrawn="1"/>
          </p:nvSpPr>
          <p:spPr>
            <a:xfrm>
              <a:off x="-1049386" y="1244173"/>
              <a:ext cx="45719" cy="45719"/>
            </a:xfrm>
            <a:prstGeom prst="ellipse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70436043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 userDrawn="1"/>
        </p:nvGrpSpPr>
        <p:grpSpPr>
          <a:xfrm>
            <a:off x="-36512" y="-20538"/>
            <a:ext cx="2808312" cy="5175913"/>
            <a:chOff x="-3432453" y="-181390"/>
            <a:chExt cx="2622202" cy="5144541"/>
          </a:xfrm>
        </p:grpSpPr>
        <p:pic>
          <p:nvPicPr>
            <p:cNvPr id="29" name="Picture 2" descr="S:\F15015_Copernicus\3_Work\330_Work-in-process\SC4_BackgroundMat\Visual_ID\Photos\InSitu_centro nazionale ricerca itliano.jpg"/>
            <p:cNvPicPr>
              <a:picLocks noChangeAspect="1" noChangeArrowheads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-3426451" y="-181390"/>
              <a:ext cx="2207251" cy="5143499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Rectangle 29"/>
            <p:cNvSpPr/>
            <p:nvPr userDrawn="1"/>
          </p:nvSpPr>
          <p:spPr>
            <a:xfrm>
              <a:off x="-3432453" y="-181390"/>
              <a:ext cx="2622202" cy="5131841"/>
            </a:xfrm>
            <a:prstGeom prst="rect">
              <a:avLst/>
            </a:prstGeom>
            <a:solidFill>
              <a:schemeClr val="bg1"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Rectangle 30"/>
            <p:cNvSpPr/>
            <p:nvPr userDrawn="1"/>
          </p:nvSpPr>
          <p:spPr>
            <a:xfrm>
              <a:off x="-3425440" y="-168690"/>
              <a:ext cx="2603624" cy="5131841"/>
            </a:xfrm>
            <a:prstGeom prst="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  <a:alpha val="0"/>
                  </a:schemeClr>
                </a:gs>
                <a:gs pos="56000">
                  <a:schemeClr val="bg1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8905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96754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8905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17047-C597-4B34-8FEE-7A0D1EA692A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 userDrawn="1"/>
        </p:nvCxnSpPr>
        <p:spPr>
          <a:xfrm>
            <a:off x="431624" y="915566"/>
            <a:ext cx="0" cy="4034885"/>
          </a:xfrm>
          <a:prstGeom prst="line">
            <a:avLst/>
          </a:prstGeom>
          <a:ln w="31750">
            <a:solidFill>
              <a:srgbClr val="B75133">
                <a:alpha val="81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 userDrawn="1"/>
        </p:nvSpPr>
        <p:spPr>
          <a:xfrm>
            <a:off x="145926" y="639599"/>
            <a:ext cx="6096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b="0" dirty="0">
                <a:solidFill>
                  <a:srgbClr val="B75133"/>
                </a:solidFill>
              </a:rPr>
              <a:t>In</a:t>
            </a:r>
            <a:r>
              <a:rPr lang="es-ES" sz="1100" b="0" baseline="0" dirty="0">
                <a:solidFill>
                  <a:srgbClr val="B75133"/>
                </a:solidFill>
              </a:rPr>
              <a:t> situ</a:t>
            </a:r>
            <a:endParaRPr lang="en-US" sz="1100" b="0" dirty="0">
              <a:solidFill>
                <a:srgbClr val="B75133"/>
              </a:solidFill>
            </a:endParaRPr>
          </a:p>
        </p:txBody>
      </p:sp>
      <p:sp>
        <p:nvSpPr>
          <p:cNvPr id="22" name="Oval 21"/>
          <p:cNvSpPr/>
          <p:nvPr userDrawn="1"/>
        </p:nvSpPr>
        <p:spPr>
          <a:xfrm>
            <a:off x="159492" y="99537"/>
            <a:ext cx="545454" cy="568038"/>
          </a:xfrm>
          <a:prstGeom prst="ellipse">
            <a:avLst/>
          </a:prstGeom>
          <a:solidFill>
            <a:srgbClr val="B75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16" name="Group 15"/>
          <p:cNvGrpSpPr/>
          <p:nvPr userDrawn="1"/>
        </p:nvGrpSpPr>
        <p:grpSpPr>
          <a:xfrm>
            <a:off x="208086" y="159012"/>
            <a:ext cx="436445" cy="450588"/>
            <a:chOff x="-1692696" y="827409"/>
            <a:chExt cx="1728192" cy="1784190"/>
          </a:xfrm>
        </p:grpSpPr>
        <p:pic>
          <p:nvPicPr>
            <p:cNvPr id="17" name="Picture 2"/>
            <p:cNvPicPr>
              <a:picLocks noChangeAspect="1" noChangeArrowheads="1"/>
            </p:cNvPicPr>
            <p:nvPr userDrawn="1"/>
          </p:nvPicPr>
          <p:blipFill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692696" y="827409"/>
              <a:ext cx="1728192" cy="17841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9" name="Rectangle 18"/>
            <p:cNvSpPr/>
            <p:nvPr userDrawn="1"/>
          </p:nvSpPr>
          <p:spPr>
            <a:xfrm rot="10800000" flipV="1">
              <a:off x="-973932" y="1289895"/>
              <a:ext cx="121443" cy="48368"/>
            </a:xfrm>
            <a:prstGeom prst="rect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/>
            <p:cNvSpPr/>
            <p:nvPr userDrawn="1"/>
          </p:nvSpPr>
          <p:spPr>
            <a:xfrm rot="10800000" flipV="1">
              <a:off x="-973932" y="1524795"/>
              <a:ext cx="121443" cy="48368"/>
            </a:xfrm>
            <a:prstGeom prst="rect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/>
            <p:cNvSpPr/>
            <p:nvPr userDrawn="1"/>
          </p:nvSpPr>
          <p:spPr>
            <a:xfrm rot="10800000" flipV="1">
              <a:off x="-973932" y="1757437"/>
              <a:ext cx="121443" cy="48368"/>
            </a:xfrm>
            <a:prstGeom prst="rect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/>
            <p:cNvSpPr/>
            <p:nvPr userDrawn="1"/>
          </p:nvSpPr>
          <p:spPr>
            <a:xfrm rot="10800000" flipV="1">
              <a:off x="-973932" y="1992511"/>
              <a:ext cx="121443" cy="48368"/>
            </a:xfrm>
            <a:prstGeom prst="rect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/>
            <p:cNvSpPr/>
            <p:nvPr userDrawn="1"/>
          </p:nvSpPr>
          <p:spPr>
            <a:xfrm rot="10800000" flipV="1">
              <a:off x="-973932" y="2227585"/>
              <a:ext cx="121443" cy="48368"/>
            </a:xfrm>
            <a:prstGeom prst="rect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/>
            <p:cNvSpPr/>
            <p:nvPr userDrawn="1"/>
          </p:nvSpPr>
          <p:spPr>
            <a:xfrm rot="10800000" flipV="1">
              <a:off x="-917974" y="1412479"/>
              <a:ext cx="60721" cy="45719"/>
            </a:xfrm>
            <a:prstGeom prst="rect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/>
            <p:cNvSpPr/>
            <p:nvPr userDrawn="1"/>
          </p:nvSpPr>
          <p:spPr>
            <a:xfrm rot="10800000" flipV="1">
              <a:off x="-917974" y="1635646"/>
              <a:ext cx="60721" cy="45719"/>
            </a:xfrm>
            <a:prstGeom prst="rect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/>
            <p:cNvSpPr/>
            <p:nvPr userDrawn="1"/>
          </p:nvSpPr>
          <p:spPr>
            <a:xfrm rot="10800000" flipV="1">
              <a:off x="-917974" y="1878092"/>
              <a:ext cx="60721" cy="45719"/>
            </a:xfrm>
            <a:prstGeom prst="rect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32"/>
            <p:cNvSpPr/>
            <p:nvPr userDrawn="1"/>
          </p:nvSpPr>
          <p:spPr>
            <a:xfrm rot="10800000" flipV="1">
              <a:off x="-917974" y="2103507"/>
              <a:ext cx="60721" cy="45719"/>
            </a:xfrm>
            <a:prstGeom prst="rect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 userDrawn="1"/>
          </p:nvSpPr>
          <p:spPr>
            <a:xfrm>
              <a:off x="-1049386" y="1244173"/>
              <a:ext cx="45719" cy="45719"/>
            </a:xfrm>
            <a:prstGeom prst="ellipse">
              <a:avLst/>
            </a:prstGeom>
            <a:solidFill>
              <a:srgbClr val="B751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878094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Relationship Id="rId9" Type="http://schemas.openxmlformats.org/officeDocument/2006/relationships/image" Target="../media/image1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Relationship Id="rId9" Type="http://schemas.openxmlformats.org/officeDocument/2006/relationships/image" Target="../media/image1.emf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Relationship Id="rId9" Type="http://schemas.openxmlformats.org/officeDocument/2006/relationships/image" Target="../media/image1.emf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5" Type="http://schemas.openxmlformats.org/officeDocument/2006/relationships/slideLayout" Target="../slideLayouts/slideLayout34.xml"/><Relationship Id="rId4" Type="http://schemas.openxmlformats.org/officeDocument/2006/relationships/slideLayout" Target="../slideLayouts/slideLayout33.xml"/><Relationship Id="rId9" Type="http://schemas.openxmlformats.org/officeDocument/2006/relationships/image" Target="../media/image1.emf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theme" Target="../theme/theme6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5" Type="http://schemas.openxmlformats.org/officeDocument/2006/relationships/slideLayout" Target="../slideLayouts/slideLayout41.xml"/><Relationship Id="rId4" Type="http://schemas.openxmlformats.org/officeDocument/2006/relationships/slideLayout" Target="../slideLayouts/slideLayout40.xml"/><Relationship Id="rId9" Type="http://schemas.openxmlformats.org/officeDocument/2006/relationships/image" Target="../media/image1.emf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2" Type="http://schemas.openxmlformats.org/officeDocument/2006/relationships/slideLayout" Target="../slideLayouts/slideLayout45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7.xml"/><Relationship Id="rId9" Type="http://schemas.openxmlformats.org/officeDocument/2006/relationships/image" Target="../media/image1.emf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heme" Target="../theme/theme8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5.xml"/><Relationship Id="rId4" Type="http://schemas.openxmlformats.org/officeDocument/2006/relationships/slideLayout" Target="../slideLayouts/slideLayout54.xml"/><Relationship Id="rId9" Type="http://schemas.openxmlformats.org/officeDocument/2006/relationships/image" Target="../media/image1.emf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slideLayout" Target="../slideLayouts/slideLayout60.xml"/><Relationship Id="rId7" Type="http://schemas.openxmlformats.org/officeDocument/2006/relationships/theme" Target="../theme/theme9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5" Type="http://schemas.openxmlformats.org/officeDocument/2006/relationships/slideLayout" Target="../slideLayouts/slideLayout62.xml"/><Relationship Id="rId4" Type="http://schemas.openxmlformats.org/officeDocument/2006/relationships/slideLayout" Target="../slideLayouts/slideLayout61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theme" Target="../theme/theme10.xml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7.xml"/><Relationship Id="rId9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876006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E17047-C597-4B34-8FEE-7A0D1EA692A4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876006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876006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0C73BC2-E6D8-8E41-BA58-C79B5988658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4485600"/>
            <a:ext cx="3611364" cy="311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243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55" r:id="rId5"/>
    <p:sldLayoutId id="2147483727" r:id="rId6"/>
    <p:sldLayoutId id="2147483728" r:id="rId7"/>
    <p:sldLayoutId id="2147483729" r:id="rId8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876006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E17047-C597-4B34-8FEE-7A0D1EA692A4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876006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876006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3C0D08C-96DE-FB48-94E3-1BEDBFA70CCB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4485600"/>
            <a:ext cx="3611364" cy="311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461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876006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E17047-C597-4B34-8FEE-7A0D1EA692A4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876006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876006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F0F27E1-A393-804F-9E3A-C727C4361FA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4485600"/>
            <a:ext cx="3611364" cy="311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461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876006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E17047-C597-4B34-8FEE-7A0D1EA692A4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876006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876006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41B307D-AE59-F843-AC7B-9A6532FE5E9F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4485600"/>
            <a:ext cx="3611364" cy="311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710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876006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E17047-C597-4B34-8FEE-7A0D1EA692A4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876006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876006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0D2464B-1EC3-0B4C-97C6-BF8DE3BEB0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4485600"/>
            <a:ext cx="3611364" cy="311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855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876006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E17047-C597-4B34-8FEE-7A0D1EA692A4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876006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876006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848EC84-079F-9C4A-8514-A741F4CF801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4485600"/>
            <a:ext cx="3611364" cy="311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689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876006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E17047-C597-4B34-8FEE-7A0D1EA692A4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876006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876006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072D778-140D-654E-A765-812E77B26898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4485600"/>
            <a:ext cx="3611364" cy="311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302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876006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E17047-C597-4B34-8FEE-7A0D1EA692A4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876006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876006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5DE9DE0-8021-2949-8BDF-07E54FAF4E1D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4485600"/>
            <a:ext cx="3611364" cy="311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8286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876006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E17047-C597-4B34-8FEE-7A0D1EA692A4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876006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876006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C776EA0-D1AC-A740-8267-E30EF2998FE6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4485600"/>
            <a:ext cx="3611364" cy="311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69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876006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E17047-C597-4B34-8FEE-7A0D1EA692A4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876006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876006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768E1A-8455-4611-8763-3FA1B747F6B6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473247B-E775-0146-8BC0-5EB678A81793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4485600"/>
            <a:ext cx="3611364" cy="311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5047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3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silam.fmi.fi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3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atmosphere.copernicus.eu/european-air-quality-forecast-plots" TargetMode="External"/><Relationship Id="rId1" Type="http://schemas.openxmlformats.org/officeDocument/2006/relationships/slideLayout" Target="../slideLayouts/slideLayout3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3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emf"/><Relationship Id="rId2" Type="http://schemas.openxmlformats.org/officeDocument/2006/relationships/hyperlink" Target="https://projects.au.dk/marches" TargetMode="External"/><Relationship Id="rId1" Type="http://schemas.openxmlformats.org/officeDocument/2006/relationships/slideLayout" Target="../slideLayouts/slideLayout3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3"/>
          </p:nvPr>
        </p:nvSpPr>
        <p:spPr>
          <a:xfrm>
            <a:off x="2555776" y="2643758"/>
            <a:ext cx="4752528" cy="1152128"/>
          </a:xfrm>
        </p:spPr>
        <p:txBody>
          <a:bodyPr/>
          <a:lstStyle/>
          <a:p>
            <a:r>
              <a:rPr lang="et-EE" dirty="0"/>
              <a:t>Marko Kaasik ja Velle Toll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117158F-BDC4-60C6-2810-8102746D1280}"/>
              </a:ext>
            </a:extLst>
          </p:cNvPr>
          <p:cNvSpPr txBox="1"/>
          <p:nvPr/>
        </p:nvSpPr>
        <p:spPr>
          <a:xfrm>
            <a:off x="1727684" y="1059582"/>
            <a:ext cx="56886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solidFill>
                  <a:schemeClr val="bg1"/>
                </a:solidFill>
              </a:rPr>
              <a:t>Copernicuse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atmosfääriseire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teenus</a:t>
            </a:r>
            <a:r>
              <a:rPr lang="et-EE" sz="2800" b="1" dirty="0">
                <a:solidFill>
                  <a:schemeClr val="bg1"/>
                </a:solidFill>
              </a:rPr>
              <a:t>:</a:t>
            </a:r>
          </a:p>
          <a:p>
            <a:r>
              <a:rPr lang="et-EE" sz="2800" b="1" dirty="0">
                <a:solidFill>
                  <a:schemeClr val="bg1"/>
                </a:solidFill>
              </a:rPr>
              <a:t>õhukvaliteet</a:t>
            </a:r>
          </a:p>
        </p:txBody>
      </p:sp>
      <p:pic>
        <p:nvPicPr>
          <p:cNvPr id="7" name="Picture 6" descr="Blue text on a black background&#10;&#10;Description automatically generated">
            <a:extLst>
              <a:ext uri="{FF2B5EF4-FFF2-40B4-BE49-F238E27FC236}">
                <a16:creationId xmlns:a16="http://schemas.microsoft.com/office/drawing/2014/main" id="{08928FF9-B0AA-1024-6ECC-A61912487F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344" y="4497526"/>
            <a:ext cx="1988879" cy="369932"/>
          </a:xfrm>
          <a:prstGeom prst="rect">
            <a:avLst/>
          </a:prstGeom>
        </p:spPr>
      </p:pic>
      <p:sp>
        <p:nvSpPr>
          <p:cNvPr id="3" name="Subtitle 1">
            <a:extLst>
              <a:ext uri="{FF2B5EF4-FFF2-40B4-BE49-F238E27FC236}">
                <a16:creationId xmlns:a16="http://schemas.microsoft.com/office/drawing/2014/main" id="{5B3EF7B1-C4AC-B000-C8AD-70B46B02718B}"/>
              </a:ext>
            </a:extLst>
          </p:cNvPr>
          <p:cNvSpPr txBox="1">
            <a:spLocks/>
          </p:cNvSpPr>
          <p:nvPr/>
        </p:nvSpPr>
        <p:spPr>
          <a:xfrm>
            <a:off x="2483768" y="3153397"/>
            <a:ext cx="4752528" cy="14401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t-EE" dirty="0"/>
              <a:t>Koolitus: Kuidas kasutada CAMSi teenuseid õhukvaliteedi hindamisel? </a:t>
            </a:r>
          </a:p>
          <a:p>
            <a:r>
              <a:rPr lang="et-EE" dirty="0"/>
              <a:t>22.09.2026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41187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Copernicus ja selle teenused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5D575F1-483D-849F-3ABE-0C0434BA7814}"/>
              </a:ext>
            </a:extLst>
          </p:cNvPr>
          <p:cNvSpPr txBox="1"/>
          <p:nvPr/>
        </p:nvSpPr>
        <p:spPr>
          <a:xfrm>
            <a:off x="755576" y="771550"/>
            <a:ext cx="511256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/>
              <a:t>Atmosfääriseire teenus – üks </a:t>
            </a:r>
            <a:r>
              <a:rPr lang="en-GB" dirty="0" err="1"/>
              <a:t>kuuest</a:t>
            </a:r>
            <a:r>
              <a:rPr lang="en-GB" dirty="0"/>
              <a:t> </a:t>
            </a:r>
            <a:r>
              <a:rPr lang="en-GB" dirty="0" err="1"/>
              <a:t>teenusest</a:t>
            </a:r>
            <a:r>
              <a:rPr lang="en-GB" dirty="0"/>
              <a:t>, mis </a:t>
            </a:r>
            <a:r>
              <a:rPr lang="en-GB" dirty="0" err="1"/>
              <a:t>moodustavad</a:t>
            </a:r>
            <a:r>
              <a:rPr lang="en-GB" dirty="0"/>
              <a:t> </a:t>
            </a:r>
            <a:r>
              <a:rPr lang="en-GB" dirty="0" err="1"/>
              <a:t>Copernicuse</a:t>
            </a:r>
            <a:r>
              <a:rPr lang="et-EE" dirty="0"/>
              <a:t>.</a:t>
            </a:r>
          </a:p>
          <a:p>
            <a:endParaRPr lang="et-EE" dirty="0"/>
          </a:p>
          <a:p>
            <a:r>
              <a:rPr lang="et-EE" dirty="0"/>
              <a:t>Copernicus on </a:t>
            </a:r>
            <a:r>
              <a:rPr lang="en-GB" dirty="0"/>
              <a:t>E</a:t>
            </a:r>
            <a:r>
              <a:rPr lang="et-EE" dirty="0"/>
              <a:t>L </a:t>
            </a:r>
            <a:r>
              <a:rPr lang="en-GB" dirty="0" err="1"/>
              <a:t>seireprogramm</a:t>
            </a:r>
            <a:r>
              <a:rPr lang="en-GB" dirty="0"/>
              <a:t>, </a:t>
            </a:r>
            <a:r>
              <a:rPr lang="en-GB" dirty="0" err="1"/>
              <a:t>mille</a:t>
            </a:r>
            <a:r>
              <a:rPr lang="en-GB" dirty="0"/>
              <a:t> </a:t>
            </a:r>
            <a:r>
              <a:rPr lang="en-GB" dirty="0" err="1"/>
              <a:t>eesmärk</a:t>
            </a:r>
            <a:r>
              <a:rPr lang="en-GB" dirty="0"/>
              <a:t> on </a:t>
            </a:r>
            <a:r>
              <a:rPr lang="en-GB" dirty="0" err="1"/>
              <a:t>jälgida</a:t>
            </a:r>
            <a:r>
              <a:rPr lang="en-GB" dirty="0"/>
              <a:t> </a:t>
            </a:r>
            <a:r>
              <a:rPr lang="en-GB" dirty="0" err="1"/>
              <a:t>meie</a:t>
            </a:r>
            <a:r>
              <a:rPr lang="en-GB" dirty="0"/>
              <a:t> </a:t>
            </a:r>
            <a:r>
              <a:rPr lang="en-GB" dirty="0" err="1"/>
              <a:t>planeeti</a:t>
            </a:r>
            <a:r>
              <a:rPr lang="en-GB" dirty="0"/>
              <a:t> </a:t>
            </a:r>
            <a:r>
              <a:rPr lang="en-GB" dirty="0" err="1"/>
              <a:t>ja</a:t>
            </a:r>
            <a:r>
              <a:rPr lang="en-GB" dirty="0"/>
              <a:t> </a:t>
            </a:r>
            <a:r>
              <a:rPr lang="en-GB" dirty="0" err="1"/>
              <a:t>selle</a:t>
            </a:r>
            <a:r>
              <a:rPr lang="en-GB" dirty="0"/>
              <a:t> </a:t>
            </a:r>
            <a:r>
              <a:rPr lang="en-GB" dirty="0" err="1"/>
              <a:t>keskkonda</a:t>
            </a:r>
            <a:r>
              <a:rPr lang="et-EE" dirty="0"/>
              <a:t>.</a:t>
            </a:r>
          </a:p>
          <a:p>
            <a:endParaRPr lang="et-EE" dirty="0"/>
          </a:p>
          <a:p>
            <a:r>
              <a:rPr lang="en-GB" dirty="0"/>
              <a:t>Copernicus </a:t>
            </a:r>
            <a:r>
              <a:rPr lang="en-GB" dirty="0" err="1"/>
              <a:t>pakub</a:t>
            </a:r>
            <a:r>
              <a:rPr lang="en-GB" dirty="0"/>
              <a:t> </a:t>
            </a:r>
            <a:r>
              <a:rPr lang="en-GB" dirty="0" err="1"/>
              <a:t>teabeteenuseid</a:t>
            </a:r>
            <a:r>
              <a:rPr lang="en-GB" dirty="0"/>
              <a:t>, mis </a:t>
            </a:r>
            <a:r>
              <a:rPr lang="en-GB" dirty="0" err="1"/>
              <a:t>põhinevad</a:t>
            </a:r>
            <a:r>
              <a:rPr lang="et-EE" dirty="0"/>
              <a:t> maapealsetel vaatlusandmetel,</a:t>
            </a:r>
            <a:r>
              <a:rPr lang="en-GB" dirty="0"/>
              <a:t> </a:t>
            </a:r>
            <a:r>
              <a:rPr lang="en-GB" dirty="0" err="1"/>
              <a:t>satelliit</a:t>
            </a:r>
            <a:r>
              <a:rPr lang="et-EE" dirty="0"/>
              <a:t>mõõtmistel</a:t>
            </a:r>
            <a:r>
              <a:rPr lang="en-GB" dirty="0"/>
              <a:t> </a:t>
            </a:r>
            <a:r>
              <a:rPr lang="en-GB" dirty="0" err="1"/>
              <a:t>ja</a:t>
            </a:r>
            <a:r>
              <a:rPr lang="en-GB" dirty="0"/>
              <a:t> </a:t>
            </a:r>
            <a:r>
              <a:rPr lang="en-GB" dirty="0" err="1"/>
              <a:t>mudelitel</a:t>
            </a:r>
            <a:r>
              <a:rPr lang="et-EE" dirty="0"/>
              <a:t>.</a:t>
            </a:r>
          </a:p>
          <a:p>
            <a:endParaRPr lang="et-EE" dirty="0"/>
          </a:p>
          <a:p>
            <a:r>
              <a:rPr lang="et-EE" dirty="0"/>
              <a:t>Teenust arendab </a:t>
            </a:r>
            <a:r>
              <a:rPr lang="fi-FI" dirty="0" err="1"/>
              <a:t>Euroopa</a:t>
            </a:r>
            <a:r>
              <a:rPr lang="fi-FI" dirty="0"/>
              <a:t> </a:t>
            </a:r>
            <a:r>
              <a:rPr lang="fi-FI" dirty="0" err="1"/>
              <a:t>Keskpika</a:t>
            </a:r>
            <a:r>
              <a:rPr lang="fi-FI" dirty="0"/>
              <a:t> </a:t>
            </a:r>
            <a:r>
              <a:rPr lang="fi-FI" dirty="0" err="1"/>
              <a:t>Ilmaennustuse</a:t>
            </a:r>
            <a:r>
              <a:rPr lang="fi-FI" dirty="0"/>
              <a:t> Keskus (ECMWF)</a:t>
            </a:r>
            <a:r>
              <a:rPr lang="et-EE" dirty="0"/>
              <a:t>, </a:t>
            </a:r>
            <a:r>
              <a:rPr lang="en-GB" dirty="0" err="1"/>
              <a:t>koostöö</a:t>
            </a:r>
            <a:r>
              <a:rPr lang="en-GB" dirty="0"/>
              <a:t> </a:t>
            </a:r>
            <a:r>
              <a:rPr lang="en-GB" dirty="0" err="1"/>
              <a:t>paljude</a:t>
            </a:r>
            <a:r>
              <a:rPr lang="en-GB" dirty="0"/>
              <a:t> </a:t>
            </a:r>
            <a:r>
              <a:rPr lang="et-EE" dirty="0" err="1"/>
              <a:t>kaugseire</a:t>
            </a:r>
            <a:r>
              <a:rPr lang="en-GB" dirty="0"/>
              <a:t> </a:t>
            </a:r>
            <a:r>
              <a:rPr lang="en-GB" dirty="0" err="1"/>
              <a:t>ja</a:t>
            </a:r>
            <a:r>
              <a:rPr lang="en-GB" dirty="0"/>
              <a:t> </a:t>
            </a:r>
            <a:r>
              <a:rPr lang="en-GB" i="1" dirty="0"/>
              <a:t>in situ </a:t>
            </a:r>
            <a:r>
              <a:rPr lang="en-GB" dirty="0" err="1"/>
              <a:t>vaatlus</a:t>
            </a:r>
            <a:r>
              <a:rPr lang="et-EE" dirty="0"/>
              <a:t>andmeid</a:t>
            </a:r>
            <a:r>
              <a:rPr lang="en-GB" dirty="0"/>
              <a:t> </a:t>
            </a:r>
            <a:r>
              <a:rPr lang="en-GB" dirty="0" err="1"/>
              <a:t>pakkuvate</a:t>
            </a:r>
            <a:r>
              <a:rPr lang="en-GB" dirty="0"/>
              <a:t> </a:t>
            </a:r>
            <a:r>
              <a:rPr lang="en-GB" dirty="0" err="1"/>
              <a:t>organisatsioonidega</a:t>
            </a:r>
            <a:r>
              <a:rPr lang="et-EE" dirty="0"/>
              <a:t> (ESA, EUMETSAT jne)</a:t>
            </a:r>
            <a:r>
              <a:rPr lang="en-GB" dirty="0"/>
              <a:t>.</a:t>
            </a:r>
          </a:p>
        </p:txBody>
      </p:sp>
      <p:pic>
        <p:nvPicPr>
          <p:cNvPr id="7170" name="Picture 2" descr="Copernicus, the European Earth Observation Program | datos.gob.es">
            <a:extLst>
              <a:ext uri="{FF2B5EF4-FFF2-40B4-BE49-F238E27FC236}">
                <a16:creationId xmlns:a16="http://schemas.microsoft.com/office/drawing/2014/main" id="{4D3709ED-BB09-3F49-40F1-4B3CB6D107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6256" y="1131590"/>
            <a:ext cx="3191144" cy="2057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05466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9CF2B5-B06D-C93A-E909-4946F50A07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3F0C4D-6321-1CB2-F7C0-A4F7C34A2E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CAMS fookus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7E18317-C012-DFDE-4E0A-2BED17D31290}"/>
              </a:ext>
            </a:extLst>
          </p:cNvPr>
          <p:cNvSpPr txBox="1"/>
          <p:nvPr/>
        </p:nvSpPr>
        <p:spPr>
          <a:xfrm>
            <a:off x="899592" y="882610"/>
            <a:ext cx="741682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b="1" dirty="0"/>
              <a:t>Eesmärk: </a:t>
            </a:r>
            <a:r>
              <a:rPr lang="et-EE" dirty="0"/>
              <a:t>usaldusväärne globaalse katvusega teave atmosfääri kohta, mis võimaldab analüüsida minevikku ja prognoosida lähimate päevade arengut.</a:t>
            </a:r>
          </a:p>
          <a:p>
            <a:endParaRPr lang="et-EE" dirty="0"/>
          </a:p>
          <a:p>
            <a:r>
              <a:rPr lang="et-EE" b="1" dirty="0"/>
              <a:t>P</a:t>
            </a:r>
            <a:r>
              <a:rPr lang="en-GB" b="1" dirty="0" err="1"/>
              <a:t>eamised</a:t>
            </a:r>
            <a:r>
              <a:rPr lang="en-GB" b="1" dirty="0"/>
              <a:t> </a:t>
            </a:r>
            <a:r>
              <a:rPr lang="en-GB" b="1" dirty="0" err="1"/>
              <a:t>valdkonnad</a:t>
            </a:r>
            <a:r>
              <a:rPr lang="en-GB" b="1" dirty="0"/>
              <a:t>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t-EE" dirty="0"/>
              <a:t> </a:t>
            </a:r>
            <a:r>
              <a:rPr lang="en-GB" dirty="0" err="1"/>
              <a:t>Õhukvaliteet</a:t>
            </a:r>
            <a:r>
              <a:rPr lang="en-GB" dirty="0"/>
              <a:t> </a:t>
            </a:r>
            <a:r>
              <a:rPr lang="en-GB" dirty="0" err="1"/>
              <a:t>ja</a:t>
            </a:r>
            <a:r>
              <a:rPr lang="en-GB" dirty="0"/>
              <a:t> </a:t>
            </a:r>
            <a:r>
              <a:rPr lang="en-GB" dirty="0" err="1"/>
              <a:t>atmosfääri</a:t>
            </a:r>
            <a:r>
              <a:rPr lang="en-GB" dirty="0"/>
              <a:t> </a:t>
            </a:r>
            <a:r>
              <a:rPr lang="en-GB" dirty="0" err="1"/>
              <a:t>koostis</a:t>
            </a:r>
            <a:endParaRPr lang="en-GB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t-EE" dirty="0"/>
              <a:t> </a:t>
            </a:r>
            <a:r>
              <a:rPr lang="en-GB" dirty="0" err="1"/>
              <a:t>Osoonikiht</a:t>
            </a:r>
            <a:r>
              <a:rPr lang="en-GB" dirty="0"/>
              <a:t> </a:t>
            </a:r>
            <a:r>
              <a:rPr lang="en-GB" dirty="0" err="1"/>
              <a:t>ja</a:t>
            </a:r>
            <a:r>
              <a:rPr lang="en-GB" dirty="0"/>
              <a:t> </a:t>
            </a:r>
            <a:r>
              <a:rPr lang="en-GB" dirty="0" err="1"/>
              <a:t>ultraviolettkiirgus</a:t>
            </a:r>
            <a:endParaRPr lang="en-GB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t-EE" dirty="0"/>
              <a:t> </a:t>
            </a:r>
            <a:r>
              <a:rPr lang="en-GB" dirty="0" err="1"/>
              <a:t>Heitkogused</a:t>
            </a:r>
            <a:r>
              <a:rPr lang="en-GB" dirty="0"/>
              <a:t> </a:t>
            </a:r>
            <a:r>
              <a:rPr lang="en-GB" dirty="0" err="1"/>
              <a:t>ja</a:t>
            </a:r>
            <a:r>
              <a:rPr lang="en-GB" dirty="0"/>
              <a:t> </a:t>
            </a:r>
            <a:r>
              <a:rPr lang="et-EE" dirty="0"/>
              <a:t>aine</a:t>
            </a:r>
            <a:r>
              <a:rPr lang="en-GB" dirty="0" err="1"/>
              <a:t>vood</a:t>
            </a:r>
            <a:endParaRPr lang="en-GB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t-EE" dirty="0"/>
              <a:t> </a:t>
            </a:r>
            <a:r>
              <a:rPr lang="en-GB" dirty="0" err="1"/>
              <a:t>Päikesekiirgus</a:t>
            </a:r>
            <a:endParaRPr lang="en-GB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t-EE" dirty="0"/>
              <a:t> </a:t>
            </a:r>
            <a:r>
              <a:rPr lang="en-GB" dirty="0" err="1"/>
              <a:t>Kliimamõju</a:t>
            </a: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3FF4C36-CBC5-6A6F-572B-205BEEC18B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7944" y="3103397"/>
            <a:ext cx="4824536" cy="1147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0690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51F9D6-A9BC-1DAB-3BC8-EEBE25131B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C1FC6A-6A20-A37B-A577-3AECD6830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Valik teenuse pakutavast - õhukvaliteet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3620728-F655-86B7-8504-DCD000CEB392}"/>
              </a:ext>
            </a:extLst>
          </p:cNvPr>
          <p:cNvSpPr txBox="1"/>
          <p:nvPr/>
        </p:nvSpPr>
        <p:spPr>
          <a:xfrm>
            <a:off x="905776" y="891895"/>
            <a:ext cx="7416824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t-EE" dirty="0"/>
              <a:t> Õhusaaste mõjutab oluliselt nii inimeste tervist kui keskkonnaseisundit</a:t>
            </a: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t-EE" dirty="0"/>
              <a:t> CAMS pakub iga päev uuendatavaid prognoose õhukvaliteedi jaoks</a:t>
            </a: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t-EE" dirty="0"/>
              <a:t> CAMS prognoosid on sisendiks teistele teenustele, näiteks riiklikele õhukvaliteedi prognoosidele</a:t>
            </a:r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902F98F-8CB1-C6C3-2D15-02FDD82503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600" y="2545571"/>
            <a:ext cx="4183739" cy="197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17358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554404-EAF4-28E4-8193-2CD2690EA2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4165FC-11A0-1D87-5C06-EBFB6E3065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Valik teenuse pakutavast - heitkogused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5131283-4673-0E4C-2C48-C37F9D4C0B9C}"/>
              </a:ext>
            </a:extLst>
          </p:cNvPr>
          <p:cNvSpPr txBox="1"/>
          <p:nvPr/>
        </p:nvSpPr>
        <p:spPr>
          <a:xfrm>
            <a:off x="899592" y="1059582"/>
            <a:ext cx="7787208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t-EE" dirty="0"/>
              <a:t> </a:t>
            </a:r>
            <a:r>
              <a:rPr lang="en-GB" dirty="0" err="1"/>
              <a:t>Atmosfääri</a:t>
            </a:r>
            <a:r>
              <a:rPr lang="en-GB" dirty="0"/>
              <a:t> </a:t>
            </a:r>
            <a:r>
              <a:rPr lang="en-GB" dirty="0" err="1"/>
              <a:t>koostis</a:t>
            </a:r>
            <a:r>
              <a:rPr lang="et-EE" dirty="0"/>
              <a:t> on</a:t>
            </a:r>
            <a:r>
              <a:rPr lang="en-GB" dirty="0"/>
              <a:t> </a:t>
            </a:r>
            <a:r>
              <a:rPr lang="en-GB" dirty="0" err="1"/>
              <a:t>mõjut</a:t>
            </a:r>
            <a:r>
              <a:rPr lang="et-EE" dirty="0" err="1"/>
              <a:t>atud</a:t>
            </a:r>
            <a:r>
              <a:rPr lang="en-GB" dirty="0"/>
              <a:t> </a:t>
            </a:r>
            <a:r>
              <a:rPr lang="en-GB" dirty="0" err="1"/>
              <a:t>protsesside</a:t>
            </a:r>
            <a:r>
              <a:rPr lang="et-EE" dirty="0"/>
              <a:t>st</a:t>
            </a:r>
            <a:r>
              <a:rPr lang="en-GB" dirty="0"/>
              <a:t>, </a:t>
            </a:r>
            <a:r>
              <a:rPr lang="en-GB" dirty="0" err="1"/>
              <a:t>millest</a:t>
            </a:r>
            <a:r>
              <a:rPr lang="en-GB" dirty="0"/>
              <a:t> </a:t>
            </a:r>
            <a:r>
              <a:rPr lang="en-GB" dirty="0" err="1"/>
              <a:t>osa</a:t>
            </a:r>
            <a:r>
              <a:rPr lang="en-GB" dirty="0"/>
              <a:t> on </a:t>
            </a:r>
            <a:r>
              <a:rPr lang="en-GB" dirty="0" err="1"/>
              <a:t>looduslikud</a:t>
            </a:r>
            <a:r>
              <a:rPr lang="en-GB" dirty="0"/>
              <a:t> </a:t>
            </a:r>
            <a:r>
              <a:rPr lang="en-GB" dirty="0" err="1"/>
              <a:t>ja</a:t>
            </a:r>
            <a:r>
              <a:rPr lang="en-GB" dirty="0"/>
              <a:t> </a:t>
            </a:r>
            <a:r>
              <a:rPr lang="en-GB" dirty="0" err="1"/>
              <a:t>osa</a:t>
            </a:r>
            <a:r>
              <a:rPr lang="en-GB" dirty="0"/>
              <a:t> </a:t>
            </a:r>
            <a:r>
              <a:rPr lang="en-GB" dirty="0" err="1"/>
              <a:t>inimtekkelised</a:t>
            </a:r>
            <a:r>
              <a:rPr lang="en-GB" dirty="0"/>
              <a:t> </a:t>
            </a:r>
            <a:endParaRPr lang="et-EE" dirty="0"/>
          </a:p>
          <a:p>
            <a:pPr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t-EE" dirty="0"/>
              <a:t> CAMS</a:t>
            </a:r>
            <a:r>
              <a:rPr lang="en-GB" dirty="0"/>
              <a:t> </a:t>
            </a:r>
            <a:r>
              <a:rPr lang="en-GB" dirty="0" err="1"/>
              <a:t>andmekataloogid</a:t>
            </a:r>
            <a:r>
              <a:rPr lang="en-GB" dirty="0"/>
              <a:t> </a:t>
            </a:r>
            <a:r>
              <a:rPr lang="en-GB" dirty="0" err="1"/>
              <a:t>kirjeldavad</a:t>
            </a:r>
            <a:r>
              <a:rPr lang="en-GB" dirty="0"/>
              <a:t> </a:t>
            </a:r>
            <a:r>
              <a:rPr lang="et-EE" dirty="0"/>
              <a:t>sektorite lõikes </a:t>
            </a:r>
            <a:r>
              <a:rPr lang="en-GB" dirty="0" err="1"/>
              <a:t>heitkoguseid</a:t>
            </a:r>
            <a:r>
              <a:rPr lang="et-EE" dirty="0"/>
              <a:t> erinevatest allikatest</a:t>
            </a:r>
          </a:p>
          <a:p>
            <a:pPr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t-EE" dirty="0"/>
              <a:t> T</a:t>
            </a:r>
            <a:r>
              <a:rPr lang="en-GB" dirty="0" err="1"/>
              <a:t>eavet</a:t>
            </a:r>
            <a:r>
              <a:rPr lang="et-EE" dirty="0"/>
              <a:t> </a:t>
            </a:r>
            <a:r>
              <a:rPr lang="en-GB" dirty="0" err="1"/>
              <a:t>saab</a:t>
            </a:r>
            <a:r>
              <a:rPr lang="en-GB" dirty="0"/>
              <a:t> </a:t>
            </a:r>
            <a:r>
              <a:rPr lang="en-GB" dirty="0" err="1"/>
              <a:t>kasutada</a:t>
            </a:r>
            <a:r>
              <a:rPr lang="en-GB" dirty="0"/>
              <a:t> </a:t>
            </a:r>
            <a:r>
              <a:rPr lang="en-GB" dirty="0" err="1"/>
              <a:t>õhu</a:t>
            </a:r>
            <a:r>
              <a:rPr lang="et-EE" dirty="0"/>
              <a:t>saaste leviku</a:t>
            </a:r>
            <a:r>
              <a:rPr lang="en-GB" dirty="0"/>
              <a:t> </a:t>
            </a:r>
            <a:r>
              <a:rPr lang="en-GB" dirty="0" err="1"/>
              <a:t>ja</a:t>
            </a:r>
            <a:r>
              <a:rPr lang="en-GB" dirty="0"/>
              <a:t> </a:t>
            </a:r>
            <a:r>
              <a:rPr lang="en-GB" dirty="0" err="1"/>
              <a:t>kliimamudelites</a:t>
            </a:r>
            <a:r>
              <a:rPr lang="et-EE" dirty="0"/>
              <a:t> või riiklike heitkoguste valideerimisel</a:t>
            </a: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D97E36F-0B6A-262D-43C1-C4818BBD35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592" y="2967797"/>
            <a:ext cx="4121205" cy="1974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6289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3"/>
          </p:nvPr>
        </p:nvSpPr>
        <p:spPr>
          <a:xfrm>
            <a:off x="2537453" y="2931790"/>
            <a:ext cx="4752528" cy="1440160"/>
          </a:xfrm>
        </p:spPr>
        <p:txBody>
          <a:bodyPr>
            <a:normAutofit fontScale="92500" lnSpcReduction="10000"/>
          </a:bodyPr>
          <a:lstStyle/>
          <a:p>
            <a:r>
              <a:rPr lang="et-EE" b="1" dirty="0"/>
              <a:t>Marko Kaasik</a:t>
            </a:r>
          </a:p>
          <a:p>
            <a:endParaRPr lang="et-EE" dirty="0"/>
          </a:p>
          <a:p>
            <a:r>
              <a:rPr lang="et-EE" dirty="0"/>
              <a:t>Koolitus: Kuidas kasutada </a:t>
            </a:r>
            <a:r>
              <a:rPr lang="et-EE" dirty="0" err="1"/>
              <a:t>CAMSi</a:t>
            </a:r>
            <a:r>
              <a:rPr lang="et-EE" dirty="0"/>
              <a:t> teenuseid õhukvaliteedi hindamisel? </a:t>
            </a:r>
          </a:p>
          <a:p>
            <a:r>
              <a:rPr lang="et-EE" dirty="0"/>
              <a:t>22.09.2026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9221" y="339502"/>
            <a:ext cx="6840760" cy="1872209"/>
          </a:xfrm>
        </p:spPr>
        <p:txBody>
          <a:bodyPr>
            <a:normAutofit/>
          </a:bodyPr>
          <a:lstStyle/>
          <a:p>
            <a:r>
              <a:rPr lang="et-EE" dirty="0"/>
              <a:t>Õhukvaliteedi modelleerimise põhimõtted: SILAM mudel ja </a:t>
            </a:r>
            <a:r>
              <a:rPr lang="et-EE" dirty="0" err="1"/>
              <a:t>CAMSi</a:t>
            </a:r>
            <a:r>
              <a:rPr lang="et-EE" dirty="0"/>
              <a:t> ansamblipõhine prognoosisüsteem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96488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7664" y="246286"/>
            <a:ext cx="7139136" cy="288032"/>
          </a:xfrm>
        </p:spPr>
        <p:txBody>
          <a:bodyPr/>
          <a:lstStyle/>
          <a:p>
            <a:r>
              <a:rPr lang="et-EE" dirty="0"/>
              <a:t>Õhusaaste leviku mudel- mis see on?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76C8780-4CC2-DE17-AD35-AE632F6CD940}"/>
              </a:ext>
            </a:extLst>
          </p:cNvPr>
          <p:cNvSpPr txBox="1"/>
          <p:nvPr/>
        </p:nvSpPr>
        <p:spPr>
          <a:xfrm>
            <a:off x="1418540" y="843558"/>
            <a:ext cx="7200800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t-EE" altLang="et-EE" dirty="0">
                <a:latin typeface="Arial" pitchFamily="34" charset="0"/>
                <a:cs typeface="Times New Roman" pitchFamily="18" charset="0"/>
                <a:sym typeface="Symbol" pitchFamily="18" charset="2"/>
              </a:rPr>
              <a:t>atmosfääri keemiliste protsesside mudeleid;</a:t>
            </a:r>
            <a:endParaRPr lang="et-EE" altLang="et-EE" dirty="0">
              <a:latin typeface="Arial" pitchFamily="34" charset="0"/>
              <a:sym typeface="Symbol" pitchFamily="18" charset="2"/>
            </a:endParaRPr>
          </a:p>
          <a:p>
            <a:pPr algn="just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t-EE" altLang="et-EE" dirty="0">
                <a:latin typeface="Arial" pitchFamily="34" charset="0"/>
                <a:cs typeface="Times New Roman" pitchFamily="18" charset="0"/>
                <a:sym typeface="Symbol" pitchFamily="18" charset="2"/>
              </a:rPr>
              <a:t>aerosooli dünaamika (peenosakeste muundumised) mudeleid; </a:t>
            </a:r>
            <a:endParaRPr lang="et-EE" altLang="et-EE" dirty="0">
              <a:latin typeface="Arial" pitchFamily="34" charset="0"/>
              <a:sym typeface="Symbol" pitchFamily="18" charset="2"/>
            </a:endParaRPr>
          </a:p>
          <a:p>
            <a:pPr algn="just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t-EE" altLang="et-EE" dirty="0">
                <a:latin typeface="Arial" pitchFamily="34" charset="0"/>
                <a:cs typeface="Times New Roman" pitchFamily="18" charset="0"/>
                <a:sym typeface="Symbol" pitchFamily="18" charset="2"/>
              </a:rPr>
              <a:t>saasteainete klassifitseerimise ja allikasignatuuri (</a:t>
            </a:r>
            <a:r>
              <a:rPr lang="et-EE" altLang="et-EE" i="1" dirty="0" err="1">
                <a:latin typeface="Arial" pitchFamily="34" charset="0"/>
                <a:cs typeface="Times New Roman" pitchFamily="18" charset="0"/>
                <a:sym typeface="Symbol" pitchFamily="18" charset="2"/>
              </a:rPr>
              <a:t>source</a:t>
            </a:r>
            <a:r>
              <a:rPr lang="et-EE" altLang="et-EE" i="1" dirty="0">
                <a:latin typeface="Arial" pitchFamily="34" charset="0"/>
                <a:cs typeface="Times New Roman" pitchFamily="18" charset="0"/>
                <a:sym typeface="Symbol" pitchFamily="18" charset="2"/>
              </a:rPr>
              <a:t> </a:t>
            </a:r>
            <a:r>
              <a:rPr lang="et-EE" altLang="et-EE" i="1" dirty="0" err="1">
                <a:latin typeface="Arial" pitchFamily="34" charset="0"/>
                <a:cs typeface="Times New Roman" pitchFamily="18" charset="0"/>
                <a:sym typeface="Symbol" pitchFamily="18" charset="2"/>
              </a:rPr>
              <a:t>signature</a:t>
            </a:r>
            <a:r>
              <a:rPr lang="et-EE" altLang="et-EE" dirty="0">
                <a:latin typeface="Arial" pitchFamily="34" charset="0"/>
                <a:cs typeface="Times New Roman" pitchFamily="18" charset="0"/>
                <a:sym typeface="Symbol" pitchFamily="18" charset="2"/>
              </a:rPr>
              <a:t>)</a:t>
            </a:r>
            <a:r>
              <a:rPr lang="et-EE" altLang="et-EE" dirty="0">
                <a:latin typeface="Arial" pitchFamily="34" charset="0"/>
                <a:sym typeface="Symbol" pitchFamily="18" charset="2"/>
              </a:rPr>
              <a:t> </a:t>
            </a:r>
            <a:r>
              <a:rPr lang="et-EE" altLang="et-EE" dirty="0">
                <a:latin typeface="Arial" pitchFamily="34" charset="0"/>
                <a:cs typeface="Times New Roman" pitchFamily="18" charset="0"/>
                <a:sym typeface="Symbol" pitchFamily="18" charset="2"/>
              </a:rPr>
              <a:t>kaudu päritolu määramise mudeleid;</a:t>
            </a:r>
            <a:endParaRPr lang="et-EE" altLang="et-EE" dirty="0">
              <a:latin typeface="Arial" pitchFamily="34" charset="0"/>
              <a:sym typeface="Symbol" pitchFamily="18" charset="2"/>
            </a:endParaRPr>
          </a:p>
          <a:p>
            <a:pPr algn="just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t-EE" altLang="et-EE" dirty="0">
                <a:latin typeface="Arial" pitchFamily="34" charset="0"/>
                <a:cs typeface="Times New Roman" pitchFamily="18" charset="0"/>
                <a:sym typeface="Symbol" pitchFamily="18" charset="2"/>
              </a:rPr>
              <a:t>õhusaaste levimise ja hajumise mudeleid. </a:t>
            </a:r>
          </a:p>
          <a:p>
            <a:pPr algn="just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t-EE" altLang="et-EE" dirty="0">
                <a:latin typeface="Arial" pitchFamily="34" charset="0"/>
                <a:sym typeface="Symbol" pitchFamily="18" charset="2"/>
              </a:rPr>
              <a:t>Kombineeritud: keemia-transpordi (CTM) mudelid. 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FFFD29B-2EFD-26EC-1099-0E7217329513}"/>
              </a:ext>
            </a:extLst>
          </p:cNvPr>
          <p:cNvSpPr/>
          <p:nvPr/>
        </p:nvSpPr>
        <p:spPr>
          <a:xfrm>
            <a:off x="1418540" y="2787774"/>
            <a:ext cx="5529724" cy="42566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sp>
        <p:nvSpPr>
          <p:cNvPr id="7" name="Arrow: Down 6">
            <a:extLst>
              <a:ext uri="{FF2B5EF4-FFF2-40B4-BE49-F238E27FC236}">
                <a16:creationId xmlns:a16="http://schemas.microsoft.com/office/drawing/2014/main" id="{98F522F9-9F38-3750-BAA6-57BFB287958A}"/>
              </a:ext>
            </a:extLst>
          </p:cNvPr>
          <p:cNvSpPr/>
          <p:nvPr/>
        </p:nvSpPr>
        <p:spPr>
          <a:xfrm>
            <a:off x="5508435" y="3308048"/>
            <a:ext cx="360040" cy="425664"/>
          </a:xfrm>
          <a:prstGeom prst="downArrow">
            <a:avLst/>
          </a:prstGeom>
          <a:solidFill>
            <a:srgbClr val="5AC5D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4094455-A45C-843A-AD18-0B1E71FDD5ED}"/>
              </a:ext>
            </a:extLst>
          </p:cNvPr>
          <p:cNvSpPr txBox="1"/>
          <p:nvPr/>
        </p:nvSpPr>
        <p:spPr>
          <a:xfrm>
            <a:off x="4211960" y="3727975"/>
            <a:ext cx="28654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Vastuv</a:t>
            </a:r>
            <a:r>
              <a:rPr lang="et-EE" dirty="0" err="1">
                <a:latin typeface="Arial" panose="020B0604020202020204" pitchFamily="34" charset="0"/>
                <a:cs typeface="Arial" panose="020B0604020202020204" pitchFamily="34" charset="0"/>
              </a:rPr>
              <a:t>õtjale</a:t>
            </a:r>
            <a:r>
              <a:rPr lang="et-EE" dirty="0">
                <a:latin typeface="Arial" panose="020B0604020202020204" pitchFamily="34" charset="0"/>
                <a:cs typeface="Arial" panose="020B0604020202020204" pitchFamily="34" charset="0"/>
              </a:rPr>
              <a:t> orienteeritud mudelid</a:t>
            </a:r>
          </a:p>
        </p:txBody>
      </p:sp>
      <p:sp>
        <p:nvSpPr>
          <p:cNvPr id="15" name="Arrow: Down 14">
            <a:extLst>
              <a:ext uri="{FF2B5EF4-FFF2-40B4-BE49-F238E27FC236}">
                <a16:creationId xmlns:a16="http://schemas.microsoft.com/office/drawing/2014/main" id="{D13692B1-B3B9-414B-F19C-59DE50F5E8DC}"/>
              </a:ext>
            </a:extLst>
          </p:cNvPr>
          <p:cNvSpPr/>
          <p:nvPr/>
        </p:nvSpPr>
        <p:spPr>
          <a:xfrm>
            <a:off x="2442040" y="3288112"/>
            <a:ext cx="360040" cy="425664"/>
          </a:xfrm>
          <a:prstGeom prst="downArrow">
            <a:avLst/>
          </a:prstGeom>
          <a:solidFill>
            <a:srgbClr val="5AC5D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312E20E-428F-42F3-69E2-96E4EF3B2019}"/>
              </a:ext>
            </a:extLst>
          </p:cNvPr>
          <p:cNvSpPr txBox="1"/>
          <p:nvPr/>
        </p:nvSpPr>
        <p:spPr>
          <a:xfrm>
            <a:off x="1506102" y="3724880"/>
            <a:ext cx="24479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t-EE" dirty="0">
                <a:latin typeface="Arial" panose="020B0604020202020204" pitchFamily="34" charset="0"/>
                <a:cs typeface="Arial" panose="020B0604020202020204" pitchFamily="34" charset="0"/>
              </a:rPr>
              <a:t>Allikale orienteeritud </a:t>
            </a:r>
          </a:p>
          <a:p>
            <a:pPr algn="ctr"/>
            <a:r>
              <a:rPr lang="et-EE" dirty="0">
                <a:latin typeface="Arial" panose="020B0604020202020204" pitchFamily="34" charset="0"/>
                <a:cs typeface="Arial" panose="020B0604020202020204" pitchFamily="34" charset="0"/>
              </a:rPr>
              <a:t>mudelid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15A0595A-4AE7-F976-9FF5-46F81A127B2F}"/>
              </a:ext>
            </a:extLst>
          </p:cNvPr>
          <p:cNvSpPr/>
          <p:nvPr/>
        </p:nvSpPr>
        <p:spPr>
          <a:xfrm>
            <a:off x="1418540" y="3758430"/>
            <a:ext cx="2535503" cy="646331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sp>
        <p:nvSpPr>
          <p:cNvPr id="18" name="Arrow: Down 17">
            <a:extLst>
              <a:ext uri="{FF2B5EF4-FFF2-40B4-BE49-F238E27FC236}">
                <a16:creationId xmlns:a16="http://schemas.microsoft.com/office/drawing/2014/main" id="{840231BF-2F0B-45CF-3762-60338D07B00C}"/>
              </a:ext>
            </a:extLst>
          </p:cNvPr>
          <p:cNvSpPr/>
          <p:nvPr/>
        </p:nvSpPr>
        <p:spPr>
          <a:xfrm>
            <a:off x="2451091" y="3288112"/>
            <a:ext cx="360040" cy="425664"/>
          </a:xfrm>
          <a:prstGeom prst="down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31FAC47-3318-BC56-EF29-894C5505741F}"/>
              </a:ext>
            </a:extLst>
          </p:cNvPr>
          <p:cNvSpPr txBox="1"/>
          <p:nvPr/>
        </p:nvSpPr>
        <p:spPr>
          <a:xfrm>
            <a:off x="1142868" y="4513321"/>
            <a:ext cx="33184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t-EE" dirty="0">
                <a:latin typeface="Arial" panose="020B0604020202020204" pitchFamily="34" charset="0"/>
                <a:cs typeface="Arial" panose="020B0604020202020204" pitchFamily="34" charset="0"/>
              </a:rPr>
              <a:t>Suurim rakenduslik tähtsus</a:t>
            </a:r>
          </a:p>
        </p:txBody>
      </p:sp>
    </p:spTree>
    <p:extLst>
      <p:ext uri="{BB962C8B-B14F-4D97-AF65-F5344CB8AC3E}">
        <p14:creationId xmlns:p14="http://schemas.microsoft.com/office/powerpoint/2010/main" val="1248191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10" grpId="0"/>
      <p:bldP spid="15" grpId="0" animBg="1"/>
      <p:bldP spid="16" grpId="0"/>
      <p:bldP spid="17" grpId="0" animBg="1"/>
      <p:bldP spid="18" grpId="0" animBg="1"/>
      <p:bldP spid="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7B799F-26FF-EDC9-D2A8-414878BA1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32" y="195486"/>
            <a:ext cx="7211144" cy="288032"/>
          </a:xfrm>
        </p:spPr>
        <p:txBody>
          <a:bodyPr/>
          <a:lstStyle/>
          <a:p>
            <a:r>
              <a:rPr lang="et-EE" dirty="0"/>
              <a:t>Atmosfääri keemia-transpordi mudelid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4F6ABED5-4EFD-A56E-6D1A-31A6CB9A546E}"/>
              </a:ext>
            </a:extLst>
          </p:cNvPr>
          <p:cNvSpPr txBox="1">
            <a:spLocks noChangeArrowheads="1"/>
          </p:cNvSpPr>
          <p:nvPr/>
        </p:nvSpPr>
        <p:spPr>
          <a:xfrm>
            <a:off x="1043608" y="843558"/>
            <a:ext cx="7643192" cy="1800200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spcAft>
                <a:spcPts val="600"/>
              </a:spcAft>
              <a:buNone/>
            </a:pPr>
            <a:r>
              <a:rPr lang="et-EE" altLang="et-EE" sz="1800" dirty="0">
                <a:latin typeface="Arial" pitchFamily="34" charset="0"/>
                <a:cs typeface="Times New Roman" pitchFamily="18" charset="0"/>
                <a:sym typeface="Symbol" pitchFamily="18" charset="2"/>
              </a:rPr>
              <a:t>Lähtuvalt sisendist ja väljundist eristatakse kaht mudelitüüpi</a:t>
            </a:r>
            <a:r>
              <a:rPr lang="et-EE" altLang="et-EE" sz="1800" dirty="0">
                <a:latin typeface="Arial" pitchFamily="34" charset="0"/>
                <a:sym typeface="Symbol" pitchFamily="18" charset="2"/>
              </a:rPr>
              <a:t>:</a:t>
            </a:r>
            <a:endParaRPr lang="en-GB" altLang="et-EE" sz="1800" dirty="0">
              <a:latin typeface="Arial" pitchFamily="34" charset="0"/>
              <a:sym typeface="Symbol" pitchFamily="18" charset="2"/>
            </a:endParaRPr>
          </a:p>
          <a:p>
            <a:pPr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t-EE" altLang="et-EE" sz="1800" dirty="0">
                <a:solidFill>
                  <a:srgbClr val="CC3300"/>
                </a:solidFill>
                <a:latin typeface="Arial" pitchFamily="34" charset="0"/>
                <a:sym typeface="Symbol" pitchFamily="18" charset="2"/>
              </a:rPr>
              <a:t>al</a:t>
            </a:r>
            <a:r>
              <a:rPr lang="et-EE" altLang="et-EE" sz="1800" dirty="0">
                <a:solidFill>
                  <a:srgbClr val="CC3300"/>
                </a:solidFill>
                <a:latin typeface="Arial" pitchFamily="34" charset="0"/>
                <a:cs typeface="Times New Roman" pitchFamily="18" charset="0"/>
                <a:sym typeface="Symbol" pitchFamily="18" charset="2"/>
              </a:rPr>
              <a:t>likale orienteeritud</a:t>
            </a:r>
            <a:r>
              <a:rPr lang="et-EE" altLang="et-EE" sz="1800" dirty="0">
                <a:latin typeface="Arial" pitchFamily="34" charset="0"/>
                <a:cs typeface="Times New Roman" pitchFamily="18" charset="0"/>
                <a:sym typeface="Symbol" pitchFamily="18" charset="2"/>
              </a:rPr>
              <a:t> mudelid</a:t>
            </a:r>
            <a:r>
              <a:rPr lang="et-EE" altLang="et-EE" sz="1800" dirty="0">
                <a:latin typeface="Arial" pitchFamily="34" charset="0"/>
                <a:sym typeface="Symbol" pitchFamily="18" charset="2"/>
              </a:rPr>
              <a:t> – saasteallikate heitkogustest arvutatakse saastetase (kontsentratsioon, </a:t>
            </a:r>
            <a:r>
              <a:rPr lang="et-EE" altLang="et-EE" sz="1800" dirty="0" err="1">
                <a:latin typeface="Arial" pitchFamily="34" charset="0"/>
                <a:sym typeface="Symbol" pitchFamily="18" charset="2"/>
              </a:rPr>
              <a:t>sadenemiskoormus</a:t>
            </a:r>
            <a:r>
              <a:rPr lang="et-EE" altLang="et-EE" sz="1800" dirty="0">
                <a:latin typeface="Arial" pitchFamily="34" charset="0"/>
                <a:sym typeface="Symbol" pitchFamily="18" charset="2"/>
              </a:rPr>
              <a:t>)</a:t>
            </a:r>
            <a:r>
              <a:rPr lang="et-EE" altLang="et-EE" sz="1800" dirty="0">
                <a:latin typeface="Arial" pitchFamily="34" charset="0"/>
                <a:cs typeface="Times New Roman" pitchFamily="18" charset="0"/>
                <a:sym typeface="Symbol" pitchFamily="18" charset="2"/>
              </a:rPr>
              <a:t>. </a:t>
            </a:r>
            <a:endParaRPr lang="en-GB" altLang="et-EE" sz="1800" dirty="0">
              <a:latin typeface="Arial" pitchFamily="34" charset="0"/>
              <a:cs typeface="Times New Roman" pitchFamily="18" charset="0"/>
              <a:sym typeface="Symbol" pitchFamily="18" charset="2"/>
            </a:endParaRPr>
          </a:p>
          <a:p>
            <a:pPr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t-EE" altLang="et-EE" sz="1800" dirty="0">
                <a:solidFill>
                  <a:srgbClr val="CC3300"/>
                </a:solidFill>
                <a:latin typeface="Arial" pitchFamily="34" charset="0"/>
                <a:sym typeface="Symbol" pitchFamily="18" charset="2"/>
              </a:rPr>
              <a:t>va</a:t>
            </a:r>
            <a:r>
              <a:rPr lang="et-EE" altLang="et-EE" sz="1800" dirty="0">
                <a:solidFill>
                  <a:srgbClr val="CC3300"/>
                </a:solidFill>
                <a:latin typeface="Arial" pitchFamily="34" charset="0"/>
                <a:cs typeface="Times New Roman" pitchFamily="18" charset="0"/>
                <a:sym typeface="Symbol" pitchFamily="18" charset="2"/>
              </a:rPr>
              <a:t>stuvõtjale orienteeritud</a:t>
            </a:r>
            <a:r>
              <a:rPr lang="et-EE" altLang="et-EE" sz="1800" dirty="0">
                <a:latin typeface="Arial" pitchFamily="34" charset="0"/>
                <a:cs typeface="Times New Roman" pitchFamily="18" charset="0"/>
                <a:sym typeface="Symbol" pitchFamily="18" charset="2"/>
              </a:rPr>
              <a:t> mudelid </a:t>
            </a:r>
            <a:r>
              <a:rPr lang="et-EE" altLang="et-EE" sz="1800" dirty="0">
                <a:latin typeface="Arial" pitchFamily="34" charset="0"/>
                <a:sym typeface="Symbol" pitchFamily="18" charset="2"/>
              </a:rPr>
              <a:t>- </a:t>
            </a:r>
            <a:r>
              <a:rPr lang="et-EE" altLang="et-EE" sz="1800" dirty="0">
                <a:latin typeface="Arial" pitchFamily="34" charset="0"/>
                <a:cs typeface="Times New Roman" pitchFamily="18" charset="0"/>
                <a:sym typeface="Symbol" pitchFamily="18" charset="2"/>
              </a:rPr>
              <a:t>mõõdetud  kontsentratsioonidest </a:t>
            </a:r>
            <a:r>
              <a:rPr lang="et-EE" altLang="et-EE" sz="1800" dirty="0">
                <a:latin typeface="Arial" pitchFamily="34" charset="0"/>
                <a:sym typeface="Symbol" pitchFamily="18" charset="2"/>
              </a:rPr>
              <a:t>hinnatakse allikate </a:t>
            </a:r>
            <a:r>
              <a:rPr lang="et-EE" altLang="et-EE" sz="1800" dirty="0">
                <a:latin typeface="Arial" pitchFamily="34" charset="0"/>
                <a:cs typeface="Times New Roman" pitchFamily="18" charset="0"/>
                <a:sym typeface="Symbol" pitchFamily="18" charset="2"/>
              </a:rPr>
              <a:t>heitmeid ja asukohti</a:t>
            </a:r>
            <a:r>
              <a:rPr lang="et-EE" altLang="et-EE" sz="1800" dirty="0">
                <a:latin typeface="Arial" pitchFamily="34" charset="0"/>
                <a:sym typeface="Symbol" pitchFamily="18" charset="2"/>
              </a:rPr>
              <a:t> (</a:t>
            </a:r>
            <a:r>
              <a:rPr lang="et-EE" altLang="et-EE" sz="1800" dirty="0" err="1">
                <a:latin typeface="Arial" pitchFamily="34" charset="0"/>
                <a:sym typeface="Symbol" pitchFamily="18" charset="2"/>
              </a:rPr>
              <a:t>pöördülesanne</a:t>
            </a:r>
            <a:r>
              <a:rPr lang="et-EE" altLang="et-EE" sz="1800" dirty="0">
                <a:latin typeface="Arial" pitchFamily="34" charset="0"/>
                <a:sym typeface="Symbol" pitchFamily="18" charset="2"/>
              </a:rPr>
              <a:t>)</a:t>
            </a:r>
            <a:r>
              <a:rPr lang="et-EE" altLang="et-EE" sz="1800" dirty="0">
                <a:latin typeface="Arial" pitchFamily="34" charset="0"/>
                <a:cs typeface="Times New Roman" pitchFamily="18" charset="0"/>
                <a:sym typeface="Symbol" pitchFamily="18" charset="2"/>
              </a:rPr>
              <a:t>. </a:t>
            </a:r>
          </a:p>
          <a:p>
            <a:pPr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t-EE" altLang="et-EE" sz="1800" dirty="0">
                <a:latin typeface="Arial" pitchFamily="34" charset="0"/>
                <a:cs typeface="Times New Roman" pitchFamily="18" charset="0"/>
                <a:sym typeface="Symbol" pitchFamily="18" charset="2"/>
              </a:rPr>
              <a:t>Mõned mudelid (nagu SILAM) töötavad mõlemas režiimis.</a:t>
            </a:r>
            <a:endParaRPr lang="et-EE" altLang="et-EE" sz="1800" dirty="0">
              <a:latin typeface="Arial" pitchFamily="34" charset="0"/>
              <a:sym typeface="Symbol" pitchFamily="18" charset="2"/>
            </a:endParaRP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91D3054C-1A48-4D60-4D55-D5CCF6FCC8FF}"/>
              </a:ext>
            </a:extLst>
          </p:cNvPr>
          <p:cNvSpPr txBox="1">
            <a:spLocks noChangeArrowheads="1"/>
          </p:cNvSpPr>
          <p:nvPr/>
        </p:nvSpPr>
        <p:spPr>
          <a:xfrm>
            <a:off x="1050576" y="2787773"/>
            <a:ext cx="7643192" cy="1660417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spcAft>
                <a:spcPts val="600"/>
              </a:spcAft>
              <a:buNone/>
            </a:pPr>
            <a:r>
              <a:rPr lang="et-EE" altLang="et-EE" sz="1800" dirty="0">
                <a:latin typeface="Arial" pitchFamily="34" charset="0"/>
                <a:cs typeface="Times New Roman" pitchFamily="18" charset="0"/>
                <a:sym typeface="Symbol" pitchFamily="18" charset="2"/>
              </a:rPr>
              <a:t>Sisend allikale orienteeritud mudelile:</a:t>
            </a:r>
          </a:p>
          <a:p>
            <a:pPr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altLang="et-EE" sz="1800" dirty="0">
                <a:latin typeface="Arial" pitchFamily="34" charset="0"/>
                <a:cs typeface="Times New Roman" pitchFamily="18" charset="0"/>
                <a:sym typeface="Symbol" pitchFamily="18" charset="2"/>
              </a:rPr>
              <a:t>Saas</a:t>
            </a:r>
            <a:r>
              <a:rPr lang="et-EE" altLang="et-EE" sz="1800" dirty="0" err="1">
                <a:latin typeface="Arial" pitchFamily="34" charset="0"/>
                <a:cs typeface="Times New Roman" pitchFamily="18" charset="0"/>
                <a:sym typeface="Symbol" pitchFamily="18" charset="2"/>
              </a:rPr>
              <a:t>teallikate</a:t>
            </a:r>
            <a:r>
              <a:rPr lang="et-EE" altLang="et-EE" sz="1800" dirty="0">
                <a:latin typeface="Arial" pitchFamily="34" charset="0"/>
                <a:cs typeface="Times New Roman" pitchFamily="18" charset="0"/>
                <a:sym typeface="Symbol" pitchFamily="18" charset="2"/>
              </a:rPr>
              <a:t> inventuur:</a:t>
            </a:r>
            <a:r>
              <a:rPr lang="en-US" altLang="et-EE" sz="1800" dirty="0">
                <a:latin typeface="Arial" pitchFamily="34" charset="0"/>
                <a:cs typeface="Times New Roman" pitchFamily="18" charset="0"/>
                <a:sym typeface="Symbol" pitchFamily="18" charset="2"/>
              </a:rPr>
              <a:t> </a:t>
            </a:r>
            <a:r>
              <a:rPr lang="en-US" altLang="et-EE" sz="1800" dirty="0" err="1">
                <a:latin typeface="Arial" pitchFamily="34" charset="0"/>
                <a:cs typeface="Times New Roman" pitchFamily="18" charset="0"/>
                <a:sym typeface="Symbol" pitchFamily="18" charset="2"/>
              </a:rPr>
              <a:t>asukohad</a:t>
            </a:r>
            <a:r>
              <a:rPr lang="en-US" altLang="et-EE" sz="1800" dirty="0">
                <a:latin typeface="Arial" pitchFamily="34" charset="0"/>
                <a:cs typeface="Times New Roman" pitchFamily="18" charset="0"/>
                <a:sym typeface="Symbol" pitchFamily="18" charset="2"/>
              </a:rPr>
              <a:t> ja </a:t>
            </a:r>
            <a:r>
              <a:rPr lang="en-US" altLang="et-EE" sz="1800" dirty="0" err="1">
                <a:latin typeface="Arial" pitchFamily="34" charset="0"/>
                <a:cs typeface="Times New Roman" pitchFamily="18" charset="0"/>
                <a:sym typeface="Symbol" pitchFamily="18" charset="2"/>
              </a:rPr>
              <a:t>heitkogused</a:t>
            </a:r>
            <a:r>
              <a:rPr lang="et-EE" altLang="et-EE" sz="1800" dirty="0">
                <a:latin typeface="Arial" pitchFamily="34" charset="0"/>
                <a:cs typeface="Times New Roman" pitchFamily="18" charset="0"/>
                <a:sym typeface="Symbol" pitchFamily="18" charset="2"/>
              </a:rPr>
              <a:t>. </a:t>
            </a:r>
          </a:p>
          <a:p>
            <a:pPr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t-EE" altLang="et-EE" sz="1800" dirty="0">
                <a:latin typeface="Arial" pitchFamily="34" charset="0"/>
                <a:cs typeface="Times New Roman" pitchFamily="18" charset="0"/>
                <a:sym typeface="Symbol" pitchFamily="18" charset="2"/>
              </a:rPr>
              <a:t>Vastutav: Eestis EKUK, Euroopas TNO</a:t>
            </a:r>
            <a:r>
              <a:rPr lang="en-US" altLang="et-EE" sz="1800" dirty="0">
                <a:latin typeface="Arial" pitchFamily="34" charset="0"/>
                <a:cs typeface="Times New Roman" pitchFamily="18" charset="0"/>
                <a:sym typeface="Symbol" pitchFamily="18" charset="2"/>
              </a:rPr>
              <a:t> </a:t>
            </a:r>
            <a:r>
              <a:rPr lang="et-EE" altLang="et-EE" sz="1800" dirty="0">
                <a:latin typeface="Arial" pitchFamily="34" charset="0"/>
                <a:cs typeface="Times New Roman" pitchFamily="18" charset="0"/>
                <a:sym typeface="Symbol" pitchFamily="18" charset="2"/>
              </a:rPr>
              <a:t>(Holland), EMEP inventuur</a:t>
            </a:r>
          </a:p>
          <a:p>
            <a:pPr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t-EE" altLang="et-EE" sz="1800" dirty="0">
                <a:latin typeface="Arial" pitchFamily="34" charset="0"/>
                <a:cs typeface="Times New Roman" pitchFamily="18" charset="0"/>
                <a:sym typeface="Symbol" pitchFamily="18" charset="2"/>
              </a:rPr>
              <a:t>Ilma(prognoosi)mudeli 4D (3D+aeg) väljund, näiteks ECMWF</a:t>
            </a:r>
            <a:endParaRPr lang="et-EE" altLang="et-EE" sz="1800" dirty="0">
              <a:latin typeface="Arial" pitchFamily="34" charset="0"/>
              <a:sym typeface="Symbol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490589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8B6860-FB53-9D59-60D8-2A8ACEC06E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518" y="52013"/>
            <a:ext cx="7819096" cy="699593"/>
          </a:xfrm>
        </p:spPr>
        <p:txBody>
          <a:bodyPr/>
          <a:lstStyle/>
          <a:p>
            <a:r>
              <a:rPr lang="et-EE" dirty="0"/>
              <a:t>Kuhu tuul ja turbulents aineid liigutavad?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69D2ED8-69A5-5DC5-28CF-F7E2290E05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518" y="947110"/>
            <a:ext cx="3456384" cy="2995100"/>
          </a:xfrm>
          <a:prstGeom prst="rect">
            <a:avLst/>
          </a:prstGeom>
        </p:spPr>
      </p:pic>
      <p:sp>
        <p:nvSpPr>
          <p:cNvPr id="5" name="Text Box 83">
            <a:extLst>
              <a:ext uri="{FF2B5EF4-FFF2-40B4-BE49-F238E27FC236}">
                <a16:creationId xmlns:a16="http://schemas.microsoft.com/office/drawing/2014/main" id="{87A24AEA-3E44-DB27-F3B0-640D0B8DE6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2238" y="4137714"/>
            <a:ext cx="4010734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t-EE" altLang="et-EE" sz="1400" dirty="0"/>
              <a:t>Ilmaandmed:</a:t>
            </a:r>
          </a:p>
          <a:p>
            <a:pPr eaLnBrk="1" hangingPunct="1"/>
            <a:r>
              <a:rPr lang="et-EE" altLang="et-EE" sz="1400" dirty="0"/>
              <a:t>Globaalmudel (ECMWF) : võrgulahutus 9 km, 137 kihti (904 miljonit võrgupunkti!)</a:t>
            </a:r>
            <a:endParaRPr lang="en-GB" altLang="et-EE" sz="14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A831851-10B2-5047-2C71-823C71078A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9723" y="909178"/>
            <a:ext cx="4209517" cy="2104759"/>
          </a:xfrm>
          <a:prstGeom prst="rect">
            <a:avLst/>
          </a:prstGeom>
        </p:spPr>
      </p:pic>
      <p:sp>
        <p:nvSpPr>
          <p:cNvPr id="9" name="Text Box 83">
            <a:extLst>
              <a:ext uri="{FF2B5EF4-FFF2-40B4-BE49-F238E27FC236}">
                <a16:creationId xmlns:a16="http://schemas.microsoft.com/office/drawing/2014/main" id="{2A703461-DEBE-EEE3-8C51-BC6E309373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6748" y="3013937"/>
            <a:ext cx="401073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t-EE" sz="1400" dirty="0"/>
              <a:t>SILAM</a:t>
            </a:r>
            <a:r>
              <a:rPr lang="et-EE" altLang="et-EE" sz="1400" dirty="0"/>
              <a:t> (Kirde-Eesti tööstus</a:t>
            </a:r>
            <a:r>
              <a:rPr lang="en-US" altLang="et-EE" sz="1400" dirty="0"/>
              <a:t>a</a:t>
            </a:r>
            <a:r>
              <a:rPr lang="et-EE" altLang="et-EE" sz="1400" dirty="0" err="1"/>
              <a:t>llikad</a:t>
            </a:r>
            <a:r>
              <a:rPr lang="et-EE" altLang="et-EE" sz="1400" dirty="0"/>
              <a:t>)</a:t>
            </a:r>
            <a:r>
              <a:rPr lang="en-US" altLang="et-EE" sz="1400" dirty="0"/>
              <a:t> </a:t>
            </a:r>
            <a:endParaRPr lang="et-EE" altLang="et-EE" sz="1400" dirty="0"/>
          </a:p>
          <a:p>
            <a:pPr eaLnBrk="1" hangingPunct="1"/>
            <a:r>
              <a:rPr lang="en-US" altLang="et-EE" sz="1400" dirty="0" err="1"/>
              <a:t>Arvutus</a:t>
            </a:r>
            <a:r>
              <a:rPr lang="et-EE" altLang="et-EE" sz="1400" dirty="0"/>
              <a:t>:</a:t>
            </a:r>
            <a:r>
              <a:rPr lang="en-US" altLang="et-EE" sz="1400" dirty="0"/>
              <a:t> </a:t>
            </a:r>
            <a:r>
              <a:rPr lang="en-US" altLang="et-EE" sz="1400" dirty="0" err="1"/>
              <a:t>Raido</a:t>
            </a:r>
            <a:r>
              <a:rPr lang="en-US" altLang="et-EE" sz="1400" dirty="0"/>
              <a:t> Kiss, EKUK</a:t>
            </a:r>
            <a:r>
              <a:rPr lang="et-EE" altLang="et-EE" sz="1400" dirty="0"/>
              <a:t>-i</a:t>
            </a:r>
            <a:r>
              <a:rPr lang="en-US" altLang="et-EE" sz="1400" dirty="0"/>
              <a:t> server</a:t>
            </a:r>
            <a:r>
              <a:rPr lang="et-EE" altLang="et-EE" sz="1400" dirty="0" err="1"/>
              <a:t>il</a:t>
            </a:r>
            <a:endParaRPr lang="en-GB" altLang="et-EE" sz="1400" dirty="0"/>
          </a:p>
        </p:txBody>
      </p:sp>
    </p:spTree>
    <p:extLst>
      <p:ext uri="{BB962C8B-B14F-4D97-AF65-F5344CB8AC3E}">
        <p14:creationId xmlns:p14="http://schemas.microsoft.com/office/powerpoint/2010/main" val="3661705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 build="allAtOnce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9B686-286B-133C-19F3-868B82916C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584" y="123478"/>
            <a:ext cx="7819096" cy="669280"/>
          </a:xfrm>
        </p:spPr>
        <p:txBody>
          <a:bodyPr/>
          <a:lstStyle/>
          <a:p>
            <a:r>
              <a:rPr lang="et-EE" dirty="0"/>
              <a:t>Mudeli tuum: diferentsiaalvõrrandite lahendamine lõplikes vahede</a:t>
            </a:r>
            <a:r>
              <a:rPr lang="en-US" dirty="0"/>
              <a:t>s v</a:t>
            </a:r>
            <a:r>
              <a:rPr lang="et-EE" dirty="0" err="1"/>
              <a:t>õrgul</a:t>
            </a:r>
            <a:endParaRPr lang="et-EE" dirty="0"/>
          </a:p>
        </p:txBody>
      </p:sp>
      <p:graphicFrame>
        <p:nvGraphicFramePr>
          <p:cNvPr id="4" name="Object 7">
            <a:extLst>
              <a:ext uri="{FF2B5EF4-FFF2-40B4-BE49-F238E27FC236}">
                <a16:creationId xmlns:a16="http://schemas.microsoft.com/office/drawing/2014/main" id="{6DADAEBE-19D7-E264-F015-6286C73C220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0980875"/>
              </p:ext>
            </p:extLst>
          </p:nvPr>
        </p:nvGraphicFramePr>
        <p:xfrm>
          <a:off x="1168796" y="605896"/>
          <a:ext cx="6806407" cy="45376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icture" r:id="rId2" imgW="2743200" imgH="1828800" progId="Word.Picture.8">
                  <p:embed/>
                </p:oleObj>
              </mc:Choice>
              <mc:Fallback>
                <p:oleObj name="Picture" r:id="rId2" imgW="2743200" imgH="1828800" progId="Word.Picture.8">
                  <p:embed/>
                  <p:pic>
                    <p:nvPicPr>
                      <p:cNvPr id="4098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68796" y="605896"/>
                        <a:ext cx="6806407" cy="4537604"/>
                      </a:xfrm>
                      <a:prstGeom prst="rect">
                        <a:avLst/>
                      </a:prstGeom>
                      <a:noFill/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2F514C24-083E-0592-10D0-74B1EC68C5F7}"/>
              </a:ext>
            </a:extLst>
          </p:cNvPr>
          <p:cNvSpPr txBox="1"/>
          <p:nvPr/>
        </p:nvSpPr>
        <p:spPr>
          <a:xfrm>
            <a:off x="915805" y="4214438"/>
            <a:ext cx="36561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t-EE" dirty="0"/>
              <a:t>Horisontaalne võrgulahutus mõni km</a:t>
            </a:r>
          </a:p>
          <a:p>
            <a:r>
              <a:rPr lang="et-EE" dirty="0"/>
              <a:t>Ajasamm mõni minut</a:t>
            </a:r>
          </a:p>
        </p:txBody>
      </p:sp>
    </p:spTree>
    <p:extLst>
      <p:ext uri="{BB962C8B-B14F-4D97-AF65-F5344CB8AC3E}">
        <p14:creationId xmlns:p14="http://schemas.microsoft.com/office/powerpoint/2010/main" val="33528599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A2F844-3ABD-C6FC-E2C0-7A5D80FC2D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3648" y="146093"/>
            <a:ext cx="7314381" cy="374300"/>
          </a:xfrm>
        </p:spPr>
        <p:txBody>
          <a:bodyPr/>
          <a:lstStyle/>
          <a:p>
            <a:r>
              <a:rPr lang="et-EE" dirty="0"/>
              <a:t>SILAM mudel- kuidas see töötab?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7639AA3-BD11-F441-655A-A6C334F1A9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648" y="1017878"/>
            <a:ext cx="5400600" cy="351038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85D5EF3-AE7D-BB47-76FF-402972757082}"/>
              </a:ext>
            </a:extLst>
          </p:cNvPr>
          <p:cNvSpPr txBox="1"/>
          <p:nvPr/>
        </p:nvSpPr>
        <p:spPr>
          <a:xfrm>
            <a:off x="5058258" y="2387498"/>
            <a:ext cx="1440160" cy="646331"/>
          </a:xfrm>
          <a:prstGeom prst="rect">
            <a:avLst/>
          </a:prstGeom>
          <a:solidFill>
            <a:srgbClr val="5AC5DD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t-EE" dirty="0" err="1">
                <a:latin typeface="Arial Narrow" panose="020B0606020202030204" pitchFamily="34" charset="0"/>
              </a:rPr>
              <a:t>Output</a:t>
            </a:r>
            <a:r>
              <a:rPr lang="et-EE" dirty="0">
                <a:latin typeface="Arial Narrow" panose="020B0606020202030204" pitchFamily="34" charset="0"/>
              </a:rPr>
              <a:t> of </a:t>
            </a:r>
            <a:r>
              <a:rPr lang="et-EE" dirty="0" err="1">
                <a:latin typeface="Arial Narrow" panose="020B0606020202030204" pitchFamily="34" charset="0"/>
              </a:rPr>
              <a:t>weather</a:t>
            </a:r>
            <a:r>
              <a:rPr lang="et-EE" dirty="0">
                <a:latin typeface="Arial Narrow" panose="020B0606020202030204" pitchFamily="34" charset="0"/>
              </a:rPr>
              <a:t> </a:t>
            </a:r>
            <a:r>
              <a:rPr lang="et-EE" dirty="0" err="1">
                <a:latin typeface="Arial Narrow" panose="020B0606020202030204" pitchFamily="34" charset="0"/>
              </a:rPr>
              <a:t>model</a:t>
            </a:r>
            <a:endParaRPr lang="et-EE" dirty="0">
              <a:latin typeface="Arial Narrow" panose="020B0606020202030204" pitchFamily="34" charset="0"/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C87CE6F2-85DE-ED42-7645-411EA1D743C9}"/>
              </a:ext>
            </a:extLst>
          </p:cNvPr>
          <p:cNvCxnSpPr>
            <a:cxnSpLocks/>
          </p:cNvCxnSpPr>
          <p:nvPr/>
        </p:nvCxnSpPr>
        <p:spPr>
          <a:xfrm flipH="1" flipV="1">
            <a:off x="4401769" y="2236911"/>
            <a:ext cx="656489" cy="47885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3CB32CD-296F-ADB9-4DDD-BB079F0D37B0}"/>
              </a:ext>
            </a:extLst>
          </p:cNvPr>
          <p:cNvCxnSpPr>
            <a:cxnSpLocks/>
          </p:cNvCxnSpPr>
          <p:nvPr/>
        </p:nvCxnSpPr>
        <p:spPr>
          <a:xfrm>
            <a:off x="6138378" y="1635646"/>
            <a:ext cx="72008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B82462BF-8D42-118D-8AA2-730F40902B30}"/>
              </a:ext>
            </a:extLst>
          </p:cNvPr>
          <p:cNvSpPr txBox="1"/>
          <p:nvPr/>
        </p:nvSpPr>
        <p:spPr>
          <a:xfrm>
            <a:off x="6858458" y="1173981"/>
            <a:ext cx="1440160" cy="923330"/>
          </a:xfrm>
          <a:prstGeom prst="rect">
            <a:avLst/>
          </a:prstGeom>
          <a:solidFill>
            <a:srgbClr val="92D050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t-EE" dirty="0" err="1">
                <a:latin typeface="Arial Narrow" panose="020B0606020202030204" pitchFamily="34" charset="0"/>
              </a:rPr>
              <a:t>Output</a:t>
            </a:r>
            <a:r>
              <a:rPr lang="et-EE" dirty="0">
                <a:latin typeface="Arial Narrow" panose="020B0606020202030204" pitchFamily="34" charset="0"/>
              </a:rPr>
              <a:t>: 4D </a:t>
            </a:r>
            <a:r>
              <a:rPr lang="et-EE" dirty="0" err="1">
                <a:latin typeface="Arial Narrow" panose="020B0606020202030204" pitchFamily="34" charset="0"/>
              </a:rPr>
              <a:t>concentration</a:t>
            </a:r>
            <a:r>
              <a:rPr lang="et-EE" dirty="0">
                <a:latin typeface="Arial Narrow" panose="020B0606020202030204" pitchFamily="34" charset="0"/>
              </a:rPr>
              <a:t> &amp; </a:t>
            </a:r>
            <a:r>
              <a:rPr lang="et-EE" dirty="0" err="1">
                <a:latin typeface="Arial Narrow" panose="020B0606020202030204" pitchFamily="34" charset="0"/>
              </a:rPr>
              <a:t>deposition</a:t>
            </a:r>
            <a:endParaRPr lang="et-EE" dirty="0">
              <a:latin typeface="Arial Narrow" panose="020B0606020202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F904E84-A84C-A2BF-9DC2-6D38270C8079}"/>
              </a:ext>
            </a:extLst>
          </p:cNvPr>
          <p:cNvSpPr txBox="1"/>
          <p:nvPr/>
        </p:nvSpPr>
        <p:spPr>
          <a:xfrm>
            <a:off x="1403866" y="620033"/>
            <a:ext cx="73141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/>
              <a:t>„</a:t>
            </a:r>
            <a:r>
              <a:rPr lang="et-EE" dirty="0" err="1"/>
              <a:t>Cocktail</a:t>
            </a:r>
            <a:r>
              <a:rPr lang="et-EE" dirty="0"/>
              <a:t>“ – allika(tüübi)</a:t>
            </a:r>
            <a:r>
              <a:rPr lang="et-EE" dirty="0" err="1"/>
              <a:t>le</a:t>
            </a:r>
            <a:r>
              <a:rPr lang="et-EE" dirty="0"/>
              <a:t> iseloomulik heite komplekt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BF09883-8D38-3422-5D6B-B6D629C28715}"/>
              </a:ext>
            </a:extLst>
          </p:cNvPr>
          <p:cNvSpPr txBox="1"/>
          <p:nvPr/>
        </p:nvSpPr>
        <p:spPr>
          <a:xfrm>
            <a:off x="1498254" y="4599577"/>
            <a:ext cx="34337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/>
              <a:t>Käitatakse käsurealt või skripti abil</a:t>
            </a:r>
          </a:p>
        </p:txBody>
      </p:sp>
    </p:spTree>
    <p:extLst>
      <p:ext uri="{BB962C8B-B14F-4D97-AF65-F5344CB8AC3E}">
        <p14:creationId xmlns:p14="http://schemas.microsoft.com/office/powerpoint/2010/main" val="4699108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30B2B6-9851-F3CD-71A7-12857D39B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7664" y="246286"/>
            <a:ext cx="7139136" cy="237232"/>
          </a:xfrm>
        </p:spPr>
        <p:txBody>
          <a:bodyPr/>
          <a:lstStyle/>
          <a:p>
            <a:r>
              <a:rPr lang="et-EE" dirty="0"/>
              <a:t>SILAM online Soome Ilmateenistuses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92A1AD-B635-F8BB-5B7E-9A89A6C136FB}"/>
              </a:ext>
            </a:extLst>
          </p:cNvPr>
          <p:cNvSpPr txBox="1"/>
          <p:nvPr/>
        </p:nvSpPr>
        <p:spPr>
          <a:xfrm>
            <a:off x="1543366" y="699542"/>
            <a:ext cx="7139136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2400" dirty="0">
                <a:hlinkClick r:id="rId3"/>
              </a:rPr>
              <a:t>https://silam.fmi.fi/</a:t>
            </a:r>
            <a:endParaRPr lang="et-EE" sz="2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t-EE" dirty="0"/>
              <a:t>„Tavaline“ õhukvaliteet (SO</a:t>
            </a:r>
            <a:r>
              <a:rPr lang="et-EE" baseline="-25000" dirty="0"/>
              <a:t>2</a:t>
            </a:r>
            <a:r>
              <a:rPr lang="et-EE" dirty="0"/>
              <a:t>, NO, NO</a:t>
            </a:r>
            <a:r>
              <a:rPr lang="et-EE" baseline="-25000" dirty="0"/>
              <a:t>2</a:t>
            </a:r>
            <a:r>
              <a:rPr lang="et-EE" dirty="0"/>
              <a:t>, O</a:t>
            </a:r>
            <a:r>
              <a:rPr lang="et-EE" baseline="-25000" dirty="0"/>
              <a:t>3</a:t>
            </a:r>
            <a:r>
              <a:rPr lang="et-EE" dirty="0"/>
              <a:t>, PM</a:t>
            </a:r>
            <a:r>
              <a:rPr lang="et-EE" baseline="-25000" dirty="0"/>
              <a:t>2.5</a:t>
            </a:r>
            <a:r>
              <a:rPr lang="et-EE" dirty="0"/>
              <a:t>, PM</a:t>
            </a:r>
            <a:r>
              <a:rPr lang="et-EE" baseline="-25000" dirty="0"/>
              <a:t>10</a:t>
            </a:r>
            <a:r>
              <a:rPr lang="et-EE" dirty="0"/>
              <a:t>, tolm, sekundaarne orgaaniline ja anorgaaniline aerosool):</a:t>
            </a:r>
          </a:p>
          <a:p>
            <a:pPr marL="540000" indent="-285750">
              <a:buFont typeface="Arial" panose="020B0604020202020204" pitchFamily="34" charset="0"/>
              <a:buChar char="•"/>
            </a:pPr>
            <a:r>
              <a:rPr lang="et-EE" dirty="0"/>
              <a:t>globaalne;</a:t>
            </a:r>
          </a:p>
          <a:p>
            <a:pPr marL="540000" indent="-285750">
              <a:buFont typeface="Arial" panose="020B0604020202020204" pitchFamily="34" charset="0"/>
              <a:buChar char="•"/>
            </a:pPr>
            <a:r>
              <a:rPr lang="et-EE" dirty="0"/>
              <a:t>Euroopa;</a:t>
            </a:r>
          </a:p>
          <a:p>
            <a:pPr marL="540000" indent="-285750">
              <a:buFont typeface="Arial" panose="020B0604020202020204" pitchFamily="34" charset="0"/>
              <a:buChar char="•"/>
            </a:pPr>
            <a:r>
              <a:rPr lang="et-EE" dirty="0"/>
              <a:t>Põhja-Euroopa;</a:t>
            </a:r>
          </a:p>
          <a:p>
            <a:pPr marL="540000" indent="-285750">
              <a:buFont typeface="Arial" panose="020B0604020202020204" pitchFamily="34" charset="0"/>
              <a:buChar char="•"/>
            </a:pPr>
            <a:r>
              <a:rPr lang="et-EE" dirty="0"/>
              <a:t>Kagu-Aasia.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t-EE" dirty="0"/>
              <a:t>Looduspõlengute suits (PM</a:t>
            </a:r>
            <a:r>
              <a:rPr lang="et-EE" baseline="-25000" dirty="0"/>
              <a:t>2.5</a:t>
            </a:r>
            <a:r>
              <a:rPr lang="et-EE" dirty="0"/>
              <a:t>), allikaandmed satelliitvaatlustest (IS4FIRES):</a:t>
            </a:r>
          </a:p>
          <a:p>
            <a:pPr marL="540000" indent="-285750">
              <a:buFont typeface="Arial" panose="020B0604020202020204" pitchFamily="34" charset="0"/>
              <a:buChar char="•"/>
            </a:pPr>
            <a:r>
              <a:rPr lang="et-EE" dirty="0"/>
              <a:t>globaalne.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t-EE" dirty="0" err="1"/>
              <a:t>Allergeenne</a:t>
            </a:r>
            <a:r>
              <a:rPr lang="et-EE" dirty="0"/>
              <a:t> õietolm (lepp, kask, haab, kõrrelised, oliiv, ambroosia, puju):</a:t>
            </a:r>
          </a:p>
          <a:p>
            <a:pPr marL="540000" indent="-285750">
              <a:buFont typeface="Arial" panose="020B0604020202020204" pitchFamily="34" charset="0"/>
              <a:buChar char="•"/>
            </a:pPr>
            <a:r>
              <a:rPr lang="et-EE" dirty="0"/>
              <a:t>Euroopa;</a:t>
            </a:r>
          </a:p>
          <a:p>
            <a:pPr marL="540000" indent="-285750">
              <a:buFont typeface="Arial" panose="020B0604020202020204" pitchFamily="34" charset="0"/>
              <a:buChar char="•"/>
            </a:pPr>
            <a:r>
              <a:rPr lang="et-EE" dirty="0"/>
              <a:t>Põhja-Euroopa.</a:t>
            </a:r>
          </a:p>
          <a:p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34512391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00055-9466-9F98-3F40-751479D06F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</a:t>
            </a:r>
            <a:r>
              <a:rPr lang="et-EE" dirty="0"/>
              <a:t>õ</a:t>
            </a:r>
            <a:r>
              <a:rPr lang="en-US" dirty="0" err="1"/>
              <a:t>rglahutusega</a:t>
            </a:r>
            <a:r>
              <a:rPr lang="en-US" dirty="0"/>
              <a:t> SILAM</a:t>
            </a:r>
            <a:endParaRPr lang="et-E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CC3C335-004A-922E-2B0D-D5625F7285D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745268"/>
            <a:ext cx="4114800" cy="365296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C5F5082-6F9A-7A4B-24B7-2D2E441B2226}"/>
              </a:ext>
            </a:extLst>
          </p:cNvPr>
          <p:cNvSpPr txBox="1"/>
          <p:nvPr/>
        </p:nvSpPr>
        <p:spPr>
          <a:xfrm>
            <a:off x="7444705" y="3939902"/>
            <a:ext cx="122413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900" dirty="0" err="1"/>
              <a:t>Courtesy:of</a:t>
            </a:r>
            <a:r>
              <a:rPr lang="et-EE" sz="900" dirty="0"/>
              <a:t> M. </a:t>
            </a:r>
            <a:r>
              <a:rPr lang="et-EE" sz="900" dirty="0" err="1"/>
              <a:t>Sofiev</a:t>
            </a:r>
            <a:endParaRPr lang="et-EE" sz="9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49F5558-0893-85E0-2E45-0A54BC20615F}"/>
              </a:ext>
            </a:extLst>
          </p:cNvPr>
          <p:cNvSpPr txBox="1"/>
          <p:nvPr/>
        </p:nvSpPr>
        <p:spPr>
          <a:xfrm>
            <a:off x="937501" y="1419622"/>
            <a:ext cx="36004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t-EE" dirty="0"/>
              <a:t>LES – suure mastaabi turbulents arvutatud, mitte </a:t>
            </a:r>
            <a:r>
              <a:rPr lang="et-EE" dirty="0" err="1"/>
              <a:t>parametriseeritud</a:t>
            </a:r>
            <a:endParaRPr lang="et-EE" dirty="0"/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t-EE" dirty="0"/>
              <a:t>Siin võrgurakk 4 meetrit</a:t>
            </a:r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t-EE" dirty="0"/>
              <a:t>Arvutusmahukas, kuid mitte lootusetu (linnamastaabis)</a:t>
            </a:r>
          </a:p>
        </p:txBody>
      </p:sp>
    </p:spTree>
    <p:extLst>
      <p:ext uri="{BB962C8B-B14F-4D97-AF65-F5344CB8AC3E}">
        <p14:creationId xmlns:p14="http://schemas.microsoft.com/office/powerpoint/2010/main" val="7238627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E9EEA-991C-9B37-DD3A-3924802036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672" y="246286"/>
            <a:ext cx="7067128" cy="597272"/>
          </a:xfrm>
        </p:spPr>
        <p:txBody>
          <a:bodyPr/>
          <a:lstStyle/>
          <a:p>
            <a:r>
              <a:rPr lang="et-EE" dirty="0"/>
              <a:t>Ansambliprognoosi idee ja võimalused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CA6127-E795-7321-C38A-D3962881AAD9}"/>
              </a:ext>
            </a:extLst>
          </p:cNvPr>
          <p:cNvSpPr txBox="1"/>
          <p:nvPr/>
        </p:nvSpPr>
        <p:spPr>
          <a:xfrm>
            <a:off x="1475656" y="843558"/>
            <a:ext cx="7067128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t-EE" dirty="0"/>
              <a:t>Hinnata prognoosi määramatust: kui palju tegelikkus võib prognoositust erineda?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t-EE" dirty="0"/>
              <a:t>Ansambli keskmine või mediaan.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t-EE" dirty="0"/>
              <a:t>Kaks põhimõttelist võimalust:</a:t>
            </a:r>
          </a:p>
          <a:p>
            <a:pPr marL="540000" indent="-285750">
              <a:buFont typeface="Arial" panose="020B0604020202020204" pitchFamily="34" charset="0"/>
              <a:buChar char="•"/>
            </a:pPr>
            <a:r>
              <a:rPr lang="et-EE" dirty="0"/>
              <a:t>arvutada korduvalt sama mudeliga, iga kord varieerides algandmeid - tavaline ilmaprognoosi puhul;</a:t>
            </a:r>
          </a:p>
          <a:p>
            <a:pPr marL="540000" indent="-285750">
              <a:buFont typeface="Arial" panose="020B0604020202020204" pitchFamily="34" charset="0"/>
              <a:buChar char="•"/>
            </a:pPr>
            <a:r>
              <a:rPr lang="et-EE" dirty="0"/>
              <a:t>arvutada eri mudelitega samas alas sama aja jaoks – CAMS ansambel põhineb sellel.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t-EE" dirty="0"/>
              <a:t>Õhukvaliteedi mudelid:</a:t>
            </a:r>
          </a:p>
          <a:p>
            <a:pPr marL="540000" indent="-285750">
              <a:buFont typeface="Arial" panose="020B0604020202020204" pitchFamily="34" charset="0"/>
              <a:buChar char="•"/>
            </a:pPr>
            <a:r>
              <a:rPr lang="et-EE" dirty="0"/>
              <a:t>on veidi vähem arvutusmahukad, kui ilmamudelid;</a:t>
            </a:r>
          </a:p>
          <a:p>
            <a:pPr marL="540000" indent="-285750">
              <a:buFont typeface="Arial" panose="020B0604020202020204" pitchFamily="34" charset="0"/>
              <a:buChar char="•"/>
            </a:pPr>
            <a:r>
              <a:rPr lang="et-EE" dirty="0"/>
              <a:t>jätavad võimalusi mitmetele arvutusskeemidele, mis ei ole üheselt „paremad“ ega „halvemad“.</a:t>
            </a:r>
          </a:p>
          <a:p>
            <a:pPr marL="254250"/>
            <a:r>
              <a:rPr lang="et-EE" dirty="0">
                <a:solidFill>
                  <a:srgbClr val="C00000"/>
                </a:solidFill>
              </a:rPr>
              <a:t>Seetõttu on Euroopas hulk mudeleid, millest ansamblit koostada.</a:t>
            </a:r>
          </a:p>
        </p:txBody>
      </p:sp>
    </p:spTree>
    <p:extLst>
      <p:ext uri="{BB962C8B-B14F-4D97-AF65-F5344CB8AC3E}">
        <p14:creationId xmlns:p14="http://schemas.microsoft.com/office/powerpoint/2010/main" val="2023866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61AB1E-D96C-FFF9-9702-754BE2BA2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011" y="289660"/>
            <a:ext cx="7139136" cy="369332"/>
          </a:xfrm>
        </p:spPr>
        <p:txBody>
          <a:bodyPr/>
          <a:lstStyle/>
          <a:p>
            <a:r>
              <a:rPr lang="et-EE" dirty="0"/>
              <a:t>CAMS ansambel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E9437F1-F0E4-E50F-B017-7CA28207C9BC}"/>
              </a:ext>
            </a:extLst>
          </p:cNvPr>
          <p:cNvSpPr txBox="1"/>
          <p:nvPr/>
        </p:nvSpPr>
        <p:spPr>
          <a:xfrm>
            <a:off x="1259632" y="791189"/>
            <a:ext cx="756084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t-EE" b="1" dirty="0"/>
              <a:t>CHIMERE</a:t>
            </a:r>
            <a:r>
              <a:rPr lang="et-EE" dirty="0"/>
              <a:t> - </a:t>
            </a:r>
            <a:r>
              <a:rPr lang="et-EE" dirty="0" err="1"/>
              <a:t>École</a:t>
            </a:r>
            <a:r>
              <a:rPr lang="et-EE" dirty="0"/>
              <a:t> </a:t>
            </a:r>
            <a:r>
              <a:rPr lang="et-EE" dirty="0" err="1"/>
              <a:t>Polytechnique</a:t>
            </a:r>
            <a:r>
              <a:rPr lang="et-EE" dirty="0"/>
              <a:t>, Pariis (Prantsusmaa)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t-EE" b="1" dirty="0"/>
              <a:t>DEHM</a:t>
            </a:r>
            <a:r>
              <a:rPr lang="et-EE" dirty="0"/>
              <a:t> – Aarhusi Ülikool (Taani)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t-EE" b="1" dirty="0"/>
              <a:t>EMEP EMC-W</a:t>
            </a:r>
            <a:r>
              <a:rPr lang="et-EE" dirty="0"/>
              <a:t> – Norra Meteoroloogia Instituut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t-EE" b="1" dirty="0"/>
              <a:t>EURAD-IM</a:t>
            </a:r>
            <a:r>
              <a:rPr lang="et-EE" dirty="0"/>
              <a:t> – Kölni Ülikool ja </a:t>
            </a:r>
            <a:r>
              <a:rPr lang="et-EE" dirty="0" err="1"/>
              <a:t>Jülichi</a:t>
            </a:r>
            <a:r>
              <a:rPr lang="et-EE" dirty="0"/>
              <a:t> Uurimiskeskus (Saksamaa)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t-EE" b="1" dirty="0"/>
              <a:t>GEM-AQ</a:t>
            </a:r>
            <a:r>
              <a:rPr lang="et-EE" dirty="0"/>
              <a:t> – Kanada Ilmateenistus, Varssavi Tehnikaülikool, BIRA-IASB (Belgia)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t-EE" b="1" dirty="0"/>
              <a:t>LOTOS-EUROS</a:t>
            </a:r>
            <a:r>
              <a:rPr lang="et-EE" dirty="0"/>
              <a:t> – TNO (Holland)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t-EE" b="1" dirty="0"/>
              <a:t>MATCH</a:t>
            </a:r>
            <a:r>
              <a:rPr lang="et-EE" dirty="0"/>
              <a:t> – Rootsi Meteoroloogia ja Hüdroloogia Instituut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t-EE" b="1" dirty="0"/>
              <a:t>MINNI</a:t>
            </a:r>
            <a:r>
              <a:rPr lang="et-EE" dirty="0"/>
              <a:t> – ENEA (Itaalia)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t-EE" b="1" dirty="0"/>
              <a:t>MOCAGE</a:t>
            </a:r>
            <a:r>
              <a:rPr lang="et-EE" dirty="0"/>
              <a:t> – </a:t>
            </a:r>
            <a:r>
              <a:rPr lang="et-EE" dirty="0" err="1"/>
              <a:t>Météo-France</a:t>
            </a:r>
            <a:r>
              <a:rPr lang="et-EE" dirty="0"/>
              <a:t> (Prantsusmaa)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t-EE" b="1" dirty="0"/>
              <a:t>MONARCH</a:t>
            </a:r>
            <a:r>
              <a:rPr lang="et-EE" dirty="0"/>
              <a:t> – </a:t>
            </a:r>
            <a:r>
              <a:rPr lang="et-EE" dirty="0" err="1"/>
              <a:t>Centro</a:t>
            </a:r>
            <a:r>
              <a:rPr lang="et-EE" dirty="0"/>
              <a:t> </a:t>
            </a:r>
            <a:r>
              <a:rPr lang="et-EE" dirty="0" err="1"/>
              <a:t>Nacional</a:t>
            </a:r>
            <a:r>
              <a:rPr lang="et-EE" dirty="0"/>
              <a:t> de </a:t>
            </a:r>
            <a:r>
              <a:rPr lang="et-EE" dirty="0" err="1"/>
              <a:t>Supercomputación</a:t>
            </a:r>
            <a:r>
              <a:rPr lang="et-EE" dirty="0"/>
              <a:t> (Hispaania)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t-EE" b="1" dirty="0"/>
              <a:t>SILAM</a:t>
            </a:r>
            <a:r>
              <a:rPr lang="et-EE" dirty="0"/>
              <a:t> – Soome Ilmateenistus</a:t>
            </a:r>
          </a:p>
          <a:p>
            <a:r>
              <a:rPr lang="et-EE" dirty="0">
                <a:hlinkClick r:id="rId2"/>
              </a:rPr>
              <a:t>h</a:t>
            </a:r>
            <a:r>
              <a:rPr lang="en-US" dirty="0">
                <a:hlinkClick r:id="rId2"/>
              </a:rPr>
              <a:t>ttps://atmosphere.copernicus.eu/european-air-quality-forecast-plots</a:t>
            </a:r>
            <a:r>
              <a:rPr lang="et-EE" dirty="0">
                <a:hlinkClick r:id="rId2"/>
              </a:rPr>
              <a:t> </a:t>
            </a:r>
            <a:r>
              <a:rPr lang="et-EE" dirty="0"/>
              <a:t>Ansambel täieneb!</a:t>
            </a:r>
          </a:p>
        </p:txBody>
      </p:sp>
    </p:spTree>
    <p:extLst>
      <p:ext uri="{BB962C8B-B14F-4D97-AF65-F5344CB8AC3E}">
        <p14:creationId xmlns:p14="http://schemas.microsoft.com/office/powerpoint/2010/main" val="41980374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66F6F-2051-48BA-0C71-79D5C59EA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3890" y="555526"/>
            <a:ext cx="7145940" cy="369332"/>
          </a:xfrm>
        </p:spPr>
        <p:txBody>
          <a:bodyPr/>
          <a:lstStyle/>
          <a:p>
            <a:r>
              <a:rPr lang="et-EE" dirty="0"/>
              <a:t>Ansambli mediaan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C54B2F0-D65E-814D-9AD1-786D5D48B6A0}"/>
              </a:ext>
            </a:extLst>
          </p:cNvPr>
          <p:cNvSpPr txBox="1"/>
          <p:nvPr/>
        </p:nvSpPr>
        <p:spPr>
          <a:xfrm>
            <a:off x="1553890" y="1131590"/>
            <a:ext cx="691957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t-EE" dirty="0"/>
              <a:t>Mitte ainult määramatus: ansambel võimaldab ka tõenäolisimat kontsentratsiooni usaldusväärsemalt hinnata.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t-EE" dirty="0"/>
              <a:t>Ansambli prognoos: algushetk + kuni 96 tundi.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t-EE" dirty="0"/>
              <a:t>Kõik mudelarvutused </a:t>
            </a:r>
            <a:r>
              <a:rPr lang="et-EE" dirty="0" err="1"/>
              <a:t>lat</a:t>
            </a:r>
            <a:r>
              <a:rPr lang="et-EE" dirty="0"/>
              <a:t>./</a:t>
            </a:r>
            <a:r>
              <a:rPr lang="et-EE" dirty="0" err="1"/>
              <a:t>lon</a:t>
            </a:r>
            <a:r>
              <a:rPr lang="et-EE" dirty="0"/>
              <a:t>. koordinaatides 0,1</a:t>
            </a:r>
            <a:r>
              <a:rPr lang="et-EE" dirty="0">
                <a:sym typeface="Symbol" panose="05050102010706020507" pitchFamily="18" charset="2"/>
              </a:rPr>
              <a:t>  0,1 võrgul.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t-EE" dirty="0"/>
              <a:t>Igas võrgurakus igal ajahetkel võetakse see prognoositud väärtus, millest on sama palju suuremaid ja väiksemaid: 11 mudeli puhul see, millest 5 on väiksemad ja 5 suuremad.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t-EE" b="1" dirty="0"/>
              <a:t>Mediaan</a:t>
            </a:r>
            <a:r>
              <a:rPr lang="et-EE" dirty="0"/>
              <a:t> on stabiilsem tõenäolisima väärtuse hinnang, kui aritmeetiline keskmine, sest üksikud äärmuslikult suured ja väikesed väärtused ei mõjuta seda.</a:t>
            </a:r>
          </a:p>
        </p:txBody>
      </p:sp>
    </p:spTree>
    <p:extLst>
      <p:ext uri="{BB962C8B-B14F-4D97-AF65-F5344CB8AC3E}">
        <p14:creationId xmlns:p14="http://schemas.microsoft.com/office/powerpoint/2010/main" val="255399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294425-AA75-EABC-D618-0CDB003FC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6376" y="273639"/>
            <a:ext cx="7139136" cy="309240"/>
          </a:xfrm>
        </p:spPr>
        <p:txBody>
          <a:bodyPr/>
          <a:lstStyle/>
          <a:p>
            <a:r>
              <a:rPr lang="en-US" dirty="0"/>
              <a:t>SILAM </a:t>
            </a:r>
            <a:r>
              <a:rPr lang="en-US" dirty="0" err="1"/>
              <a:t>Eestis</a:t>
            </a:r>
            <a:endParaRPr lang="et-EE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BDCB22B-9EBB-4F49-7026-37FA29B23BDF}"/>
              </a:ext>
            </a:extLst>
          </p:cNvPr>
          <p:cNvSpPr txBox="1"/>
          <p:nvPr/>
        </p:nvSpPr>
        <p:spPr>
          <a:xfrm>
            <a:off x="1467075" y="744408"/>
            <a:ext cx="72977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Eesti alas, Eesti </a:t>
            </a:r>
            <a:r>
              <a:rPr lang="en-US" dirty="0" err="1"/>
              <a:t>Keskkonnauuringute</a:t>
            </a:r>
            <a:r>
              <a:rPr lang="en-US" dirty="0"/>
              <a:t> </a:t>
            </a:r>
            <a:r>
              <a:rPr lang="et-EE" dirty="0"/>
              <a:t>K</a:t>
            </a:r>
            <a:r>
              <a:rPr lang="en-US" dirty="0" err="1"/>
              <a:t>eskus</a:t>
            </a:r>
            <a:endParaRPr lang="et-EE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err="1"/>
              <a:t>Projektip</a:t>
            </a:r>
            <a:r>
              <a:rPr lang="et-EE" dirty="0" err="1"/>
              <a:t>õhine</a:t>
            </a:r>
            <a:r>
              <a:rPr lang="et-EE" dirty="0"/>
              <a:t> kasutus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t-EE" dirty="0"/>
              <a:t>Ilmaandmed: ECMWF prognoos/analüüs </a:t>
            </a:r>
            <a:r>
              <a:rPr lang="et-EE" dirty="0" err="1"/>
              <a:t>KAUR-ilt</a:t>
            </a:r>
            <a:endParaRPr lang="et-EE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t-EE" dirty="0"/>
              <a:t>Ääreväljad: Soome Ilmateenistus, SILAM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B890335-3C8E-990B-016A-5994EA41200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1982291"/>
            <a:ext cx="3984082" cy="2432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6620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CF828C-E8CF-8017-74C4-E66685B8E7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592" y="375506"/>
            <a:ext cx="7848872" cy="648072"/>
          </a:xfrm>
        </p:spPr>
        <p:txBody>
          <a:bodyPr/>
          <a:lstStyle/>
          <a:p>
            <a:r>
              <a:rPr lang="et-EE" dirty="0"/>
              <a:t>MARCHES- esimene suurprojekt Eestis </a:t>
            </a:r>
            <a:r>
              <a:rPr lang="et-EE" dirty="0" err="1"/>
              <a:t>SILAM-iga</a:t>
            </a:r>
            <a:endParaRPr lang="et-EE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039F23-AA2D-3E6D-35A4-3DF907CEFAA7}"/>
              </a:ext>
            </a:extLst>
          </p:cNvPr>
          <p:cNvSpPr txBox="1"/>
          <p:nvPr/>
        </p:nvSpPr>
        <p:spPr>
          <a:xfrm>
            <a:off x="791425" y="1140589"/>
            <a:ext cx="8065876" cy="143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t-EE" b="1" dirty="0" err="1"/>
              <a:t>M</a:t>
            </a:r>
            <a:r>
              <a:rPr lang="et-EE" dirty="0" err="1"/>
              <a:t>ethodologies</a:t>
            </a:r>
            <a:r>
              <a:rPr lang="et-EE" dirty="0"/>
              <a:t> </a:t>
            </a:r>
            <a:r>
              <a:rPr lang="et-EE" dirty="0" err="1"/>
              <a:t>for</a:t>
            </a:r>
            <a:r>
              <a:rPr lang="et-EE" dirty="0"/>
              <a:t> </a:t>
            </a:r>
            <a:r>
              <a:rPr lang="et-EE" b="1" dirty="0" err="1"/>
              <a:t>A</a:t>
            </a:r>
            <a:r>
              <a:rPr lang="et-EE" dirty="0" err="1"/>
              <a:t>ssessing</a:t>
            </a:r>
            <a:r>
              <a:rPr lang="et-EE" dirty="0"/>
              <a:t> </a:t>
            </a:r>
            <a:r>
              <a:rPr lang="et-EE" dirty="0" err="1"/>
              <a:t>the</a:t>
            </a:r>
            <a:r>
              <a:rPr lang="et-EE" dirty="0"/>
              <a:t> </a:t>
            </a:r>
            <a:r>
              <a:rPr lang="et-EE" b="1" dirty="0"/>
              <a:t>R</a:t>
            </a:r>
            <a:r>
              <a:rPr lang="et-EE" dirty="0"/>
              <a:t>eal </a:t>
            </a:r>
            <a:r>
              <a:rPr lang="et-EE" b="1" dirty="0" err="1"/>
              <a:t>C</a:t>
            </a:r>
            <a:r>
              <a:rPr lang="et-EE" dirty="0" err="1"/>
              <a:t>osts</a:t>
            </a:r>
            <a:r>
              <a:rPr lang="et-EE" dirty="0"/>
              <a:t> </a:t>
            </a:r>
            <a:r>
              <a:rPr lang="et-EE" dirty="0" err="1"/>
              <a:t>to</a:t>
            </a:r>
            <a:r>
              <a:rPr lang="et-EE" dirty="0"/>
              <a:t> </a:t>
            </a:r>
            <a:r>
              <a:rPr lang="et-EE" b="1" dirty="0"/>
              <a:t>H</a:t>
            </a:r>
            <a:r>
              <a:rPr lang="et-EE" dirty="0"/>
              <a:t>ealth of </a:t>
            </a:r>
            <a:r>
              <a:rPr lang="et-EE" b="1" dirty="0" err="1"/>
              <a:t>E</a:t>
            </a:r>
            <a:r>
              <a:rPr lang="et-EE" dirty="0" err="1"/>
              <a:t>nvironmental</a:t>
            </a:r>
            <a:r>
              <a:rPr lang="et-EE" dirty="0"/>
              <a:t> </a:t>
            </a:r>
            <a:r>
              <a:rPr lang="et-EE" b="1" dirty="0" err="1"/>
              <a:t>S</a:t>
            </a:r>
            <a:r>
              <a:rPr lang="et-EE" dirty="0" err="1"/>
              <a:t>tressors</a:t>
            </a:r>
            <a:endParaRPr lang="et-EE" dirty="0"/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t-EE" dirty="0"/>
              <a:t>Horizon Europe, 2023 – 2026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t-EE" dirty="0"/>
              <a:t>Tšehhi, Taani, Eesti, Kosovo, Hispaania, Rootsi</a:t>
            </a:r>
          </a:p>
          <a:p>
            <a:pPr>
              <a:spcAft>
                <a:spcPts val="600"/>
              </a:spcAft>
            </a:pPr>
            <a:r>
              <a:rPr lang="et-EE" dirty="0">
                <a:hlinkClick r:id="rId2"/>
              </a:rPr>
              <a:t>https://projects.au.dk/marches</a:t>
            </a:r>
            <a:endParaRPr lang="et-E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477BE7F-91F7-44AE-4595-B4CE7F6AB5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7873" y="1563638"/>
            <a:ext cx="2755631" cy="280831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B3954DB-3849-DFBC-D428-061F70BC121A}"/>
              </a:ext>
            </a:extLst>
          </p:cNvPr>
          <p:cNvSpPr txBox="1"/>
          <p:nvPr/>
        </p:nvSpPr>
        <p:spPr>
          <a:xfrm>
            <a:off x="791425" y="2859782"/>
            <a:ext cx="5688632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t-EE" dirty="0"/>
              <a:t>SO</a:t>
            </a:r>
            <a:r>
              <a:rPr lang="et-EE" baseline="-25000" dirty="0"/>
              <a:t>2</a:t>
            </a:r>
            <a:r>
              <a:rPr lang="et-EE" dirty="0"/>
              <a:t>, PM</a:t>
            </a:r>
            <a:r>
              <a:rPr lang="et-EE" baseline="-25000" dirty="0"/>
              <a:t>2.5</a:t>
            </a:r>
            <a:r>
              <a:rPr lang="et-EE" dirty="0"/>
              <a:t>, NO</a:t>
            </a:r>
            <a:r>
              <a:rPr lang="et-EE" baseline="-25000" dirty="0"/>
              <a:t>2</a:t>
            </a:r>
            <a:r>
              <a:rPr lang="et-EE" dirty="0"/>
              <a:t>, O</a:t>
            </a:r>
            <a:r>
              <a:rPr lang="et-EE" baseline="-25000" dirty="0"/>
              <a:t>3</a:t>
            </a:r>
            <a:r>
              <a:rPr lang="et-EE" dirty="0"/>
              <a:t> (2019.a. heited)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t-EE" dirty="0"/>
              <a:t>Eesti õhukvaliteedi töörühma juht Marek Maasikmets, arvutused </a:t>
            </a:r>
            <a:r>
              <a:rPr lang="et-EE" dirty="0" err="1"/>
              <a:t>SILAM-iga</a:t>
            </a:r>
            <a:r>
              <a:rPr lang="et-EE" dirty="0"/>
              <a:t>: Raido </a:t>
            </a:r>
            <a:r>
              <a:rPr lang="et-EE" dirty="0" err="1"/>
              <a:t>Kiss</a:t>
            </a:r>
            <a:r>
              <a:rPr lang="et-EE" dirty="0"/>
              <a:t> (EKUK)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t-EE" dirty="0"/>
              <a:t>Tervisemõjude arvutus: Aarhusi Ülikool (Taani)</a:t>
            </a:r>
          </a:p>
        </p:txBody>
      </p:sp>
    </p:spTree>
    <p:extLst>
      <p:ext uri="{BB962C8B-B14F-4D97-AF65-F5344CB8AC3E}">
        <p14:creationId xmlns:p14="http://schemas.microsoft.com/office/powerpoint/2010/main" val="40538752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971CA4-E73B-5F73-7AB7-AF1B7C623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F39E8AC-BE70-01EA-5CD1-23047C9100CC}"/>
              </a:ext>
            </a:extLst>
          </p:cNvPr>
          <p:cNvSpPr txBox="1"/>
          <p:nvPr/>
        </p:nvSpPr>
        <p:spPr>
          <a:xfrm>
            <a:off x="3995936" y="2187029"/>
            <a:ext cx="18722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4400" dirty="0"/>
              <a:t>Tänan!</a:t>
            </a:r>
          </a:p>
        </p:txBody>
      </p:sp>
    </p:spTree>
    <p:extLst>
      <p:ext uri="{BB962C8B-B14F-4D97-AF65-F5344CB8AC3E}">
        <p14:creationId xmlns:p14="http://schemas.microsoft.com/office/powerpoint/2010/main" val="212059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Data Access">
  <a:themeElements>
    <a:clrScheme name="Copernicu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25408F"/>
      </a:accent1>
      <a:accent2>
        <a:srgbClr val="FFC800"/>
      </a:accent2>
      <a:accent3>
        <a:srgbClr val="69AADC"/>
      </a:accent3>
      <a:accent4>
        <a:srgbClr val="8064A2"/>
      </a:accent4>
      <a:accent5>
        <a:srgbClr val="32A857"/>
      </a:accent5>
      <a:accent6>
        <a:srgbClr val="F25B3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arin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n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Emergency">
  <a:themeElements>
    <a:clrScheme name="Copernicu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25408F"/>
      </a:accent1>
      <a:accent2>
        <a:srgbClr val="FFC800"/>
      </a:accent2>
      <a:accent3>
        <a:srgbClr val="69AADC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Atmosphere">
  <a:themeElements>
    <a:clrScheme name="Copernicu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25408F"/>
      </a:accent1>
      <a:accent2>
        <a:srgbClr val="FFC800"/>
      </a:accent2>
      <a:accent3>
        <a:srgbClr val="69AADC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Climate Chang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Security">
  <a:themeElements>
    <a:clrScheme name="Copernicu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25408F"/>
      </a:accent1>
      <a:accent2>
        <a:srgbClr val="FFC800"/>
      </a:accent2>
      <a:accent3>
        <a:srgbClr val="69AADC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Space component">
  <a:themeElements>
    <a:clrScheme name="Copernicu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25408F"/>
      </a:accent1>
      <a:accent2>
        <a:srgbClr val="FFC800"/>
      </a:accent2>
      <a:accent3>
        <a:srgbClr val="69AADC"/>
      </a:accent3>
      <a:accent4>
        <a:srgbClr val="8064A2"/>
      </a:accent4>
      <a:accent5>
        <a:srgbClr val="32A857"/>
      </a:accent5>
      <a:accent6>
        <a:srgbClr val="F25B3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User Uptake">
  <a:themeElements>
    <a:clrScheme name="Copernicu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25408F"/>
      </a:accent1>
      <a:accent2>
        <a:srgbClr val="FFC800"/>
      </a:accent2>
      <a:accent3>
        <a:srgbClr val="69AADC"/>
      </a:accent3>
      <a:accent4>
        <a:srgbClr val="8064A2"/>
      </a:accent4>
      <a:accent5>
        <a:srgbClr val="32A857"/>
      </a:accent5>
      <a:accent6>
        <a:srgbClr val="F25B3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In situ">
  <a:themeElements>
    <a:clrScheme name="Copernicu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25408F"/>
      </a:accent1>
      <a:accent2>
        <a:srgbClr val="FFC800"/>
      </a:accent2>
      <a:accent3>
        <a:srgbClr val="69AADC"/>
      </a:accent3>
      <a:accent4>
        <a:srgbClr val="8064A2"/>
      </a:accent4>
      <a:accent5>
        <a:srgbClr val="32A857"/>
      </a:accent5>
      <a:accent6>
        <a:srgbClr val="F25B3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2E69E3441D3DE4DBF9C0A67EBD2C684" ma:contentTypeVersion="11" ma:contentTypeDescription="Loo uus dokument" ma:contentTypeScope="" ma:versionID="adb06f2b48fed5286ffcda0fc6d3b15b">
  <xsd:schema xmlns:xsd="http://www.w3.org/2001/XMLSchema" xmlns:xs="http://www.w3.org/2001/XMLSchema" xmlns:p="http://schemas.microsoft.com/office/2006/metadata/properties" xmlns:ns2="17bfc859-2486-4101-b7c6-484fad711a28" xmlns:ns3="24e41026-a61c-49a7-a9cc-369fe079e81a" targetNamespace="http://schemas.microsoft.com/office/2006/metadata/properties" ma:root="true" ma:fieldsID="6784e0473b8780eaba7556539a0bad46" ns2:_="" ns3:_="">
    <xsd:import namespace="17bfc859-2486-4101-b7c6-484fad711a28"/>
    <xsd:import namespace="24e41026-a61c-49a7-a9cc-369fe079e81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bfc859-2486-4101-b7c6-484fad711a2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Pildisildid" ma:readOnly="false" ma:fieldId="{5cf76f15-5ced-4ddc-b409-7134ff3c332f}" ma:taxonomyMulti="true" ma:sspId="c7e1068c-fbba-49b8-a159-82714d831ec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e41026-a61c-49a7-a9cc-369fe079e81a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69e5253a-f233-4185-a178-568288808c9f}" ma:internalName="TaxCatchAll" ma:showField="CatchAllData" ma:web="24e41026-a61c-49a7-a9cc-369fe079e81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utüüp"/>
        <xsd:element ref="dc:title" minOccurs="0" maxOccurs="1" ma:index="4" ma:displayName="Pealkiri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4e41026-a61c-49a7-a9cc-369fe079e81a" xsi:nil="true"/>
    <lcf76f155ced4ddcb4097134ff3c332f xmlns="17bfc859-2486-4101-b7c6-484fad711a28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D130FA07-A223-4FE7-AF86-EF47110266D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910FEA9-B503-448E-BD39-DEC5CDFBEB7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7bfc859-2486-4101-b7c6-484fad711a28"/>
    <ds:schemaRef ds:uri="24e41026-a61c-49a7-a9cc-369fe079e81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625E200-2F73-4AD2-A6B8-64088063ABEB}">
  <ds:schemaRefs>
    <ds:schemaRef ds:uri="http://schemas.microsoft.com/office/2006/metadata/properties"/>
    <ds:schemaRef ds:uri="http://schemas.microsoft.com/office/infopath/2007/PartnerControls"/>
    <ds:schemaRef ds:uri="24e41026-a61c-49a7-a9cc-369fe079e81a"/>
    <ds:schemaRef ds:uri="17bfc859-2486-4101-b7c6-484fad711a28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9662</TotalTime>
  <Words>967</Words>
  <Application>Microsoft Office PowerPoint</Application>
  <PresentationFormat>On-screen Show (16:9)</PresentationFormat>
  <Paragraphs>132</Paragraphs>
  <Slides>19</Slides>
  <Notes>5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10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35" baseType="lpstr">
      <vt:lpstr>Arial</vt:lpstr>
      <vt:lpstr>Arial Narrow</vt:lpstr>
      <vt:lpstr>Calibri</vt:lpstr>
      <vt:lpstr>Symbol</vt:lpstr>
      <vt:lpstr>Wingdings</vt:lpstr>
      <vt:lpstr>Data Access</vt:lpstr>
      <vt:lpstr>Marine</vt:lpstr>
      <vt:lpstr>Land</vt:lpstr>
      <vt:lpstr>Emergency</vt:lpstr>
      <vt:lpstr>Atmosphere</vt:lpstr>
      <vt:lpstr>Climate Change</vt:lpstr>
      <vt:lpstr>Security</vt:lpstr>
      <vt:lpstr>Space component</vt:lpstr>
      <vt:lpstr>User Uptake</vt:lpstr>
      <vt:lpstr>In situ</vt:lpstr>
      <vt:lpstr>Picture</vt:lpstr>
      <vt:lpstr>PowerPoint Presentation</vt:lpstr>
      <vt:lpstr>Copernicus ja selle teenused</vt:lpstr>
      <vt:lpstr>CAMS fookus</vt:lpstr>
      <vt:lpstr>Valik teenuse pakutavast - õhukvaliteet</vt:lpstr>
      <vt:lpstr>Valik teenuse pakutavast - heitkogused</vt:lpstr>
      <vt:lpstr>PowerPoint Presentation</vt:lpstr>
      <vt:lpstr>Õhusaaste leviku mudel- mis see on?</vt:lpstr>
      <vt:lpstr>Atmosfääri keemia-transpordi mudelid</vt:lpstr>
      <vt:lpstr>Kuhu tuul ja turbulents aineid liigutavad?</vt:lpstr>
      <vt:lpstr>Mudeli tuum: diferentsiaalvõrrandite lahendamine lõplikes vahedes võrgul</vt:lpstr>
      <vt:lpstr>SILAM mudel- kuidas see töötab?</vt:lpstr>
      <vt:lpstr>SILAM online Soome Ilmateenistuses</vt:lpstr>
      <vt:lpstr>Kõrglahutusega SILAM</vt:lpstr>
      <vt:lpstr>Ansambliprognoosi idee ja võimalused</vt:lpstr>
      <vt:lpstr>CAMS ansambel</vt:lpstr>
      <vt:lpstr>Ansambli mediaan</vt:lpstr>
      <vt:lpstr>SILAM Eestis</vt:lpstr>
      <vt:lpstr>MARCHES- esimene suurprojekt Eestis SILAM-iga</vt:lpstr>
      <vt:lpstr>PowerPoint Presentation</vt:lpstr>
    </vt:vector>
  </TitlesOfParts>
  <Company>GCG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Borras, Telm</dc:creator>
  <cp:lastModifiedBy>Velle Toll</cp:lastModifiedBy>
  <cp:revision>552</cp:revision>
  <dcterms:created xsi:type="dcterms:W3CDTF">2016-08-05T07:21:09Z</dcterms:created>
  <dcterms:modified xsi:type="dcterms:W3CDTF">2026-09-22T08:02:13Z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0x01010032E69E3441D3DE4DBF9C0A67EBD2C684</vt:lpwstr>
  </property>
</Properties>
</file>